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810" r:id="rId3"/>
    <p:sldId id="808" r:id="rId4"/>
    <p:sldId id="809" r:id="rId5"/>
    <p:sldId id="813" r:id="rId6"/>
    <p:sldId id="819" r:id="rId7"/>
    <p:sldId id="767" r:id="rId8"/>
    <p:sldId id="816" r:id="rId9"/>
    <p:sldId id="817" r:id="rId10"/>
    <p:sldId id="280" r:id="rId11"/>
    <p:sldId id="806" r:id="rId12"/>
    <p:sldId id="768" r:id="rId13"/>
    <p:sldId id="820" r:id="rId14"/>
    <p:sldId id="803" r:id="rId15"/>
    <p:sldId id="811" r:id="rId16"/>
    <p:sldId id="260" r:id="rId17"/>
  </p:sldIdLst>
  <p:sldSz cx="9144000" cy="5143500" type="screen16x9"/>
  <p:notesSz cx="6858000" cy="91440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282AE70-6953-46F5-8222-A8D258B35449}">
          <p14:sldIdLst>
            <p14:sldId id="256"/>
            <p14:sldId id="810"/>
            <p14:sldId id="808"/>
            <p14:sldId id="809"/>
            <p14:sldId id="813"/>
            <p14:sldId id="819"/>
            <p14:sldId id="767"/>
            <p14:sldId id="816"/>
            <p14:sldId id="817"/>
            <p14:sldId id="280"/>
            <p14:sldId id="806"/>
            <p14:sldId id="768"/>
            <p14:sldId id="820"/>
            <p14:sldId id="803"/>
            <p14:sldId id="811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A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9691" autoAdjust="0"/>
  </p:normalViewPr>
  <p:slideViewPr>
    <p:cSldViewPr showGuides="1">
      <p:cViewPr varScale="1">
        <p:scale>
          <a:sx n="131" d="100"/>
          <a:sy n="131" d="100"/>
        </p:scale>
        <p:origin x="136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70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1294293070034"/>
          <c:y val="0.19825928549741928"/>
          <c:w val="0.63136577629102608"/>
          <c:h val="0.58375407140895019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Udział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02-4610-AD7F-B428816EF5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002-4610-AD7F-B428816EF5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002-4610-AD7F-B428816EF5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002-4610-AD7F-B428816EF5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02-4610-AD7F-B428816EF5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02-4610-AD7F-B428816EF501}"/>
              </c:ext>
            </c:extLst>
          </c:dPt>
          <c:dLbls>
            <c:dLbl>
              <c:idx val="0"/>
              <c:layout>
                <c:manualLayout>
                  <c:x val="2.8369903330112856E-2"/>
                  <c:y val="-0.439361049550879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02-4610-AD7F-B428816EF501}"/>
                </c:ext>
              </c:extLst>
            </c:dLbl>
            <c:dLbl>
              <c:idx val="1"/>
              <c:layout>
                <c:manualLayout>
                  <c:x val="-6.7378520409018122E-2"/>
                  <c:y val="-6.557627605237014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02-4610-AD7F-B428816EF501}"/>
                </c:ext>
              </c:extLst>
            </c:dLbl>
            <c:dLbl>
              <c:idx val="2"/>
              <c:layout>
                <c:manualLayout>
                  <c:x val="-2.4823665413848756E-2"/>
                  <c:y val="-0.478706815182302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02-4610-AD7F-B428816EF501}"/>
                </c:ext>
              </c:extLst>
            </c:dLbl>
            <c:dLbl>
              <c:idx val="3"/>
              <c:layout>
                <c:manualLayout>
                  <c:x val="0.18440437164573362"/>
                  <c:y val="4.59033932366591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02-4610-AD7F-B428816EF501}"/>
                </c:ext>
              </c:extLst>
            </c:dLbl>
            <c:dLbl>
              <c:idx val="4"/>
              <c:layout>
                <c:manualLayout>
                  <c:x val="1.773118958132041E-2"/>
                  <c:y val="3.60669518288035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02-4610-AD7F-B428816EF501}"/>
                </c:ext>
              </c:extLst>
            </c:dLbl>
            <c:dLbl>
              <c:idx val="5"/>
              <c:layout>
                <c:manualLayout>
                  <c:x val="-0.16844630102254521"/>
                  <c:y val="-1.3409957175818592E-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00348480702317"/>
                      <c:h val="0.20355005173813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02-4610-AD7F-B428816EF501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Arkusz1!$A$2:$A$7</c:f>
              <c:strCache>
                <c:ptCount val="6"/>
                <c:pt idx="0">
                  <c:v>Rozwój MŚP</c:v>
                </c:pt>
                <c:pt idx="1">
                  <c:v>OZE</c:v>
                </c:pt>
                <c:pt idx="2">
                  <c:v>Efektywność energ.</c:v>
                </c:pt>
                <c:pt idx="3">
                  <c:v>Turystyka</c:v>
                </c:pt>
                <c:pt idx="4">
                  <c:v>GOZ</c:v>
                </c:pt>
                <c:pt idx="5">
                  <c:v>Cyfryzacja MŚP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0.32944775485017036</c:v>
                </c:pt>
                <c:pt idx="1">
                  <c:v>0.30776821319443226</c:v>
                </c:pt>
                <c:pt idx="2">
                  <c:v>0.2728617869311698</c:v>
                </c:pt>
                <c:pt idx="3">
                  <c:v>5.3630341699685891E-2</c:v>
                </c:pt>
                <c:pt idx="4">
                  <c:v>2.1777302626463622E-2</c:v>
                </c:pt>
                <c:pt idx="5">
                  <c:v>1.4514600698078037E-2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2-4610-AD7F-B428816EF50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95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1C1D0-6B94-4F2A-822E-6235EB617E53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EEC6FC3-D5CD-4474-8135-0A16094038A9}">
      <dgm:prSet custT="1"/>
      <dgm:spPr/>
      <dgm:t>
        <a:bodyPr/>
        <a:lstStyle/>
        <a:p>
          <a:r>
            <a:rPr lang="pl-PL" sz="1400" b="0" i="0" baseline="0" dirty="0"/>
            <a:t>Czym są pożyczki unijne w regionach?</a:t>
          </a:r>
          <a:endParaRPr lang="pl-PL" sz="1400" dirty="0"/>
        </a:p>
      </dgm:t>
    </dgm:pt>
    <dgm:pt modelId="{71B84102-D6B3-4B85-B3ED-B2D4E00BBDB3}" type="parTrans" cxnId="{D42C6C89-65DA-4705-8F36-1E888E04CAFD}">
      <dgm:prSet/>
      <dgm:spPr/>
      <dgm:t>
        <a:bodyPr/>
        <a:lstStyle/>
        <a:p>
          <a:endParaRPr lang="en-US"/>
        </a:p>
      </dgm:t>
    </dgm:pt>
    <dgm:pt modelId="{6E42B48D-A694-4C92-8026-1082F80417A1}" type="sibTrans" cxnId="{D42C6C89-65DA-4705-8F36-1E888E04CAFD}">
      <dgm:prSet/>
      <dgm:spPr/>
      <dgm:t>
        <a:bodyPr/>
        <a:lstStyle/>
        <a:p>
          <a:endParaRPr lang="en-US"/>
        </a:p>
      </dgm:t>
    </dgm:pt>
    <dgm:pt modelId="{3A169E50-C2BD-4DD5-BE57-1DA0CAB81209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sz="1400" b="0" i="0" baseline="0" dirty="0"/>
            <a:t>Obszary finansowania</a:t>
          </a:r>
          <a:endParaRPr lang="pl-PL" sz="1400" dirty="0"/>
        </a:p>
      </dgm:t>
    </dgm:pt>
    <dgm:pt modelId="{F6F1B9B0-B509-48BD-B807-519A9F0CD4E1}" type="parTrans" cxnId="{D9935F41-9756-4629-A74F-D4D9E163E990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F1B50F8-12F3-4004-B99E-72517A56BDCF}" type="sibTrans" cxnId="{D9935F41-9756-4629-A74F-D4D9E163E990}">
      <dgm:prSet/>
      <dgm:spPr/>
      <dgm:t>
        <a:bodyPr/>
        <a:lstStyle/>
        <a:p>
          <a:endParaRPr lang="en-US"/>
        </a:p>
      </dgm:t>
    </dgm:pt>
    <dgm:pt modelId="{D317B7E6-1611-4C2E-90D5-768CBB3C25FE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sz="1400" b="0" i="0" baseline="0" dirty="0"/>
            <a:t>Model działania</a:t>
          </a:r>
          <a:endParaRPr lang="pl-PL" sz="1400" dirty="0"/>
        </a:p>
      </dgm:t>
    </dgm:pt>
    <dgm:pt modelId="{09453171-9584-41CE-A7E7-5DB09E87DCCD}" type="parTrans" cxnId="{2BB478AB-BDFA-4B0A-A7E3-C7B8223F02E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396473D-8C4E-4794-8A8C-0733FDB5D723}" type="sibTrans" cxnId="{2BB478AB-BDFA-4B0A-A7E3-C7B8223F02EF}">
      <dgm:prSet/>
      <dgm:spPr/>
      <dgm:t>
        <a:bodyPr/>
        <a:lstStyle/>
        <a:p>
          <a:endParaRPr lang="en-US"/>
        </a:p>
      </dgm:t>
    </dgm:pt>
    <dgm:pt modelId="{A4399D6A-F513-43AF-8DD6-1BBB7FD2CB9E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sz="1400" b="0" i="0" baseline="0" dirty="0"/>
            <a:t>Po co pożyczki? – przecież są dotacje!</a:t>
          </a:r>
          <a:endParaRPr lang="pl-PL" sz="1400" dirty="0"/>
        </a:p>
      </dgm:t>
    </dgm:pt>
    <dgm:pt modelId="{325AAA96-3500-4923-9139-B347DCD3A4CC}" type="parTrans" cxnId="{B622B9FD-A4D5-463C-BE35-7D061DD1D53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571B432-F00D-4C4C-8833-3B5903FCA435}" type="sibTrans" cxnId="{B622B9FD-A4D5-463C-BE35-7D061DD1D538}">
      <dgm:prSet/>
      <dgm:spPr/>
      <dgm:t>
        <a:bodyPr/>
        <a:lstStyle/>
        <a:p>
          <a:endParaRPr lang="en-US"/>
        </a:p>
      </dgm:t>
    </dgm:pt>
    <dgm:pt modelId="{891955F2-0BF4-479F-8020-47B06C1C678D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sz="1400" b="0" i="0" baseline="0" dirty="0"/>
            <a:t>Obsługa pożyczki</a:t>
          </a:r>
          <a:endParaRPr lang="pl-PL" sz="1400" dirty="0"/>
        </a:p>
      </dgm:t>
    </dgm:pt>
    <dgm:pt modelId="{B7721136-BB4C-45BA-A6ED-604670F43ABF}" type="parTrans" cxnId="{68441798-26AE-436C-9667-22192B52847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703C6B3-7C0D-4F5F-B3D9-8B0F14D5E44B}" type="sibTrans" cxnId="{68441798-26AE-436C-9667-22192B528472}">
      <dgm:prSet/>
      <dgm:spPr/>
      <dgm:t>
        <a:bodyPr/>
        <a:lstStyle/>
        <a:p>
          <a:endParaRPr lang="en-US"/>
        </a:p>
      </dgm:t>
    </dgm:pt>
    <dgm:pt modelId="{422CF969-DBB6-4D9C-8DBA-9DE1C37E3F79}">
      <dgm:prSet custT="1"/>
      <dgm:spPr/>
      <dgm:t>
        <a:bodyPr/>
        <a:lstStyle/>
        <a:p>
          <a:r>
            <a:rPr lang="pl-PL" sz="1400" b="0" i="0" baseline="0" dirty="0"/>
            <a:t>Przykłady produktów</a:t>
          </a:r>
          <a:endParaRPr lang="pl-PL" sz="1400" dirty="0"/>
        </a:p>
      </dgm:t>
    </dgm:pt>
    <dgm:pt modelId="{41C1D067-6997-4D01-86CF-8B9394EF2F08}" type="parTrans" cxnId="{1B0FCA34-E2AC-44FA-989D-2F6D80F3B6A1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47DA8E0-2352-47BA-9AEA-53599073C64C}" type="sibTrans" cxnId="{1B0FCA34-E2AC-44FA-989D-2F6D80F3B6A1}">
      <dgm:prSet/>
      <dgm:spPr/>
      <dgm:t>
        <a:bodyPr/>
        <a:lstStyle/>
        <a:p>
          <a:endParaRPr lang="en-US"/>
        </a:p>
      </dgm:t>
    </dgm:pt>
    <dgm:pt modelId="{3A893EB6-0B15-4282-BE65-0BCE4948AFA4}" type="pres">
      <dgm:prSet presAssocID="{1C31C1D0-6B94-4F2A-822E-6235EB617E5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306519-91C5-4039-B4FE-F65727695534}" type="pres">
      <dgm:prSet presAssocID="{7EEC6FC3-D5CD-4474-8135-0A16094038A9}" presName="centerShape" presStyleLbl="node0" presStyleIdx="0" presStyleCnt="1"/>
      <dgm:spPr/>
    </dgm:pt>
    <dgm:pt modelId="{1D2DDAA3-22F3-4F9E-89C7-EBFF188B7286}" type="pres">
      <dgm:prSet presAssocID="{F6F1B9B0-B509-48BD-B807-519A9F0CD4E1}" presName="parTrans" presStyleLbl="bgSibTrans2D1" presStyleIdx="0" presStyleCnt="5"/>
      <dgm:spPr/>
    </dgm:pt>
    <dgm:pt modelId="{AE0F2F51-7757-42E3-977B-58C228D69217}" type="pres">
      <dgm:prSet presAssocID="{3A169E50-C2BD-4DD5-BE57-1DA0CAB81209}" presName="node" presStyleLbl="node1" presStyleIdx="0" presStyleCnt="5">
        <dgm:presLayoutVars>
          <dgm:bulletEnabled val="1"/>
        </dgm:presLayoutVars>
      </dgm:prSet>
      <dgm:spPr/>
    </dgm:pt>
    <dgm:pt modelId="{6B8097F1-9FEB-4A7D-80FB-A6425D4F3430}" type="pres">
      <dgm:prSet presAssocID="{09453171-9584-41CE-A7E7-5DB09E87DCCD}" presName="parTrans" presStyleLbl="bgSibTrans2D1" presStyleIdx="1" presStyleCnt="5"/>
      <dgm:spPr/>
    </dgm:pt>
    <dgm:pt modelId="{6669A8C5-48BF-43BF-86FC-960860C3671E}" type="pres">
      <dgm:prSet presAssocID="{D317B7E6-1611-4C2E-90D5-768CBB3C25FE}" presName="node" presStyleLbl="node1" presStyleIdx="1" presStyleCnt="5">
        <dgm:presLayoutVars>
          <dgm:bulletEnabled val="1"/>
        </dgm:presLayoutVars>
      </dgm:prSet>
      <dgm:spPr/>
    </dgm:pt>
    <dgm:pt modelId="{00F5A6B5-2781-49EF-9A05-9EF375E26BB3}" type="pres">
      <dgm:prSet presAssocID="{325AAA96-3500-4923-9139-B347DCD3A4CC}" presName="parTrans" presStyleLbl="bgSibTrans2D1" presStyleIdx="2" presStyleCnt="5"/>
      <dgm:spPr/>
    </dgm:pt>
    <dgm:pt modelId="{6725A7F4-C0D3-4301-9168-85ADA4A088CB}" type="pres">
      <dgm:prSet presAssocID="{A4399D6A-F513-43AF-8DD6-1BBB7FD2CB9E}" presName="node" presStyleLbl="node1" presStyleIdx="2" presStyleCnt="5">
        <dgm:presLayoutVars>
          <dgm:bulletEnabled val="1"/>
        </dgm:presLayoutVars>
      </dgm:prSet>
      <dgm:spPr/>
    </dgm:pt>
    <dgm:pt modelId="{CE1109EA-438D-4C22-929D-1BEBA147DA0D}" type="pres">
      <dgm:prSet presAssocID="{B7721136-BB4C-45BA-A6ED-604670F43ABF}" presName="parTrans" presStyleLbl="bgSibTrans2D1" presStyleIdx="3" presStyleCnt="5"/>
      <dgm:spPr/>
    </dgm:pt>
    <dgm:pt modelId="{20DFE98F-ED76-473E-A3DC-1B256DC94E59}" type="pres">
      <dgm:prSet presAssocID="{891955F2-0BF4-479F-8020-47B06C1C678D}" presName="node" presStyleLbl="node1" presStyleIdx="3" presStyleCnt="5">
        <dgm:presLayoutVars>
          <dgm:bulletEnabled val="1"/>
        </dgm:presLayoutVars>
      </dgm:prSet>
      <dgm:spPr/>
    </dgm:pt>
    <dgm:pt modelId="{47328501-A4A6-4EBF-ADCB-D26E4FB33CC4}" type="pres">
      <dgm:prSet presAssocID="{41C1D067-6997-4D01-86CF-8B9394EF2F08}" presName="parTrans" presStyleLbl="bgSibTrans2D1" presStyleIdx="4" presStyleCnt="5"/>
      <dgm:spPr/>
    </dgm:pt>
    <dgm:pt modelId="{CDD9CC7D-F8B9-4CA6-814D-CFF739341F7E}" type="pres">
      <dgm:prSet presAssocID="{422CF969-DBB6-4D9C-8DBA-9DE1C37E3F79}" presName="node" presStyleLbl="node1" presStyleIdx="4" presStyleCnt="5">
        <dgm:presLayoutVars>
          <dgm:bulletEnabled val="1"/>
        </dgm:presLayoutVars>
      </dgm:prSet>
      <dgm:spPr/>
    </dgm:pt>
  </dgm:ptLst>
  <dgm:cxnLst>
    <dgm:cxn modelId="{C41FFA08-056E-4B89-A252-CAD8B96438AC}" type="presOf" srcId="{B7721136-BB4C-45BA-A6ED-604670F43ABF}" destId="{CE1109EA-438D-4C22-929D-1BEBA147DA0D}" srcOrd="0" destOrd="0" presId="urn:microsoft.com/office/officeart/2005/8/layout/radial4"/>
    <dgm:cxn modelId="{DD108814-EEEE-4C95-9672-2FAE50E1879B}" type="presOf" srcId="{F6F1B9B0-B509-48BD-B807-519A9F0CD4E1}" destId="{1D2DDAA3-22F3-4F9E-89C7-EBFF188B7286}" srcOrd="0" destOrd="0" presId="urn:microsoft.com/office/officeart/2005/8/layout/radial4"/>
    <dgm:cxn modelId="{7B45551E-CF08-4C7B-8C5E-E3044327251E}" type="presOf" srcId="{7EEC6FC3-D5CD-4474-8135-0A16094038A9}" destId="{28306519-91C5-4039-B4FE-F65727695534}" srcOrd="0" destOrd="0" presId="urn:microsoft.com/office/officeart/2005/8/layout/radial4"/>
    <dgm:cxn modelId="{80E3632A-AF34-4718-95A3-58A81CF9BFDB}" type="presOf" srcId="{3A169E50-C2BD-4DD5-BE57-1DA0CAB81209}" destId="{AE0F2F51-7757-42E3-977B-58C228D69217}" srcOrd="0" destOrd="0" presId="urn:microsoft.com/office/officeart/2005/8/layout/radial4"/>
    <dgm:cxn modelId="{49ABF32E-760A-4413-A5BE-FA9CDBB15F88}" type="presOf" srcId="{325AAA96-3500-4923-9139-B347DCD3A4CC}" destId="{00F5A6B5-2781-49EF-9A05-9EF375E26BB3}" srcOrd="0" destOrd="0" presId="urn:microsoft.com/office/officeart/2005/8/layout/radial4"/>
    <dgm:cxn modelId="{1B0FCA34-E2AC-44FA-989D-2F6D80F3B6A1}" srcId="{7EEC6FC3-D5CD-4474-8135-0A16094038A9}" destId="{422CF969-DBB6-4D9C-8DBA-9DE1C37E3F79}" srcOrd="4" destOrd="0" parTransId="{41C1D067-6997-4D01-86CF-8B9394EF2F08}" sibTransId="{D47DA8E0-2352-47BA-9AEA-53599073C64C}"/>
    <dgm:cxn modelId="{D9935F41-9756-4629-A74F-D4D9E163E990}" srcId="{7EEC6FC3-D5CD-4474-8135-0A16094038A9}" destId="{3A169E50-C2BD-4DD5-BE57-1DA0CAB81209}" srcOrd="0" destOrd="0" parTransId="{F6F1B9B0-B509-48BD-B807-519A9F0CD4E1}" sibTransId="{8F1B50F8-12F3-4004-B99E-72517A56BDCF}"/>
    <dgm:cxn modelId="{60E82766-4C11-48E2-BCD3-C5A597EAC32D}" type="presOf" srcId="{422CF969-DBB6-4D9C-8DBA-9DE1C37E3F79}" destId="{CDD9CC7D-F8B9-4CA6-814D-CFF739341F7E}" srcOrd="0" destOrd="0" presId="urn:microsoft.com/office/officeart/2005/8/layout/radial4"/>
    <dgm:cxn modelId="{74304549-F7C4-4D22-A8AF-DAA188D6D3B1}" type="presOf" srcId="{1C31C1D0-6B94-4F2A-822E-6235EB617E53}" destId="{3A893EB6-0B15-4282-BE65-0BCE4948AFA4}" srcOrd="0" destOrd="0" presId="urn:microsoft.com/office/officeart/2005/8/layout/radial4"/>
    <dgm:cxn modelId="{A4C8FC72-8E91-4304-909A-C71862E82ECB}" type="presOf" srcId="{891955F2-0BF4-479F-8020-47B06C1C678D}" destId="{20DFE98F-ED76-473E-A3DC-1B256DC94E59}" srcOrd="0" destOrd="0" presId="urn:microsoft.com/office/officeart/2005/8/layout/radial4"/>
    <dgm:cxn modelId="{05B37584-259B-482C-A56D-603ADA7AB6CB}" type="presOf" srcId="{D317B7E6-1611-4C2E-90D5-768CBB3C25FE}" destId="{6669A8C5-48BF-43BF-86FC-960860C3671E}" srcOrd="0" destOrd="0" presId="urn:microsoft.com/office/officeart/2005/8/layout/radial4"/>
    <dgm:cxn modelId="{D42C6C89-65DA-4705-8F36-1E888E04CAFD}" srcId="{1C31C1D0-6B94-4F2A-822E-6235EB617E53}" destId="{7EEC6FC3-D5CD-4474-8135-0A16094038A9}" srcOrd="0" destOrd="0" parTransId="{71B84102-D6B3-4B85-B3ED-B2D4E00BBDB3}" sibTransId="{6E42B48D-A694-4C92-8026-1082F80417A1}"/>
    <dgm:cxn modelId="{7783E38D-B5E7-4350-B2C0-0B6095832A76}" type="presOf" srcId="{A4399D6A-F513-43AF-8DD6-1BBB7FD2CB9E}" destId="{6725A7F4-C0D3-4301-9168-85ADA4A088CB}" srcOrd="0" destOrd="0" presId="urn:microsoft.com/office/officeart/2005/8/layout/radial4"/>
    <dgm:cxn modelId="{68441798-26AE-436C-9667-22192B528472}" srcId="{7EEC6FC3-D5CD-4474-8135-0A16094038A9}" destId="{891955F2-0BF4-479F-8020-47B06C1C678D}" srcOrd="3" destOrd="0" parTransId="{B7721136-BB4C-45BA-A6ED-604670F43ABF}" sibTransId="{4703C6B3-7C0D-4F5F-B3D9-8B0F14D5E44B}"/>
    <dgm:cxn modelId="{2BB478AB-BDFA-4B0A-A7E3-C7B8223F02EF}" srcId="{7EEC6FC3-D5CD-4474-8135-0A16094038A9}" destId="{D317B7E6-1611-4C2E-90D5-768CBB3C25FE}" srcOrd="1" destOrd="0" parTransId="{09453171-9584-41CE-A7E7-5DB09E87DCCD}" sibTransId="{D396473D-8C4E-4794-8A8C-0733FDB5D723}"/>
    <dgm:cxn modelId="{AE6427B2-F92D-497F-A6A0-EF14D1E78FB3}" type="presOf" srcId="{09453171-9584-41CE-A7E7-5DB09E87DCCD}" destId="{6B8097F1-9FEB-4A7D-80FB-A6425D4F3430}" srcOrd="0" destOrd="0" presId="urn:microsoft.com/office/officeart/2005/8/layout/radial4"/>
    <dgm:cxn modelId="{4B8853DA-8A8A-435E-8E3F-33291B122124}" type="presOf" srcId="{41C1D067-6997-4D01-86CF-8B9394EF2F08}" destId="{47328501-A4A6-4EBF-ADCB-D26E4FB33CC4}" srcOrd="0" destOrd="0" presId="urn:microsoft.com/office/officeart/2005/8/layout/radial4"/>
    <dgm:cxn modelId="{B622B9FD-A4D5-463C-BE35-7D061DD1D538}" srcId="{7EEC6FC3-D5CD-4474-8135-0A16094038A9}" destId="{A4399D6A-F513-43AF-8DD6-1BBB7FD2CB9E}" srcOrd="2" destOrd="0" parTransId="{325AAA96-3500-4923-9139-B347DCD3A4CC}" sibTransId="{B571B432-F00D-4C4C-8833-3B5903FCA435}"/>
    <dgm:cxn modelId="{1DB94B5B-5432-4BFD-B581-C310FDBFE67A}" type="presParOf" srcId="{3A893EB6-0B15-4282-BE65-0BCE4948AFA4}" destId="{28306519-91C5-4039-B4FE-F65727695534}" srcOrd="0" destOrd="0" presId="urn:microsoft.com/office/officeart/2005/8/layout/radial4"/>
    <dgm:cxn modelId="{21C7C5F5-22A7-4035-BC86-0903DC4DDDB5}" type="presParOf" srcId="{3A893EB6-0B15-4282-BE65-0BCE4948AFA4}" destId="{1D2DDAA3-22F3-4F9E-89C7-EBFF188B7286}" srcOrd="1" destOrd="0" presId="urn:microsoft.com/office/officeart/2005/8/layout/radial4"/>
    <dgm:cxn modelId="{E2FC31FD-F573-464B-83BB-97857B0A1E77}" type="presParOf" srcId="{3A893EB6-0B15-4282-BE65-0BCE4948AFA4}" destId="{AE0F2F51-7757-42E3-977B-58C228D69217}" srcOrd="2" destOrd="0" presId="urn:microsoft.com/office/officeart/2005/8/layout/radial4"/>
    <dgm:cxn modelId="{C463D7BF-CAD0-41CA-8C17-2740FA40C0CD}" type="presParOf" srcId="{3A893EB6-0B15-4282-BE65-0BCE4948AFA4}" destId="{6B8097F1-9FEB-4A7D-80FB-A6425D4F3430}" srcOrd="3" destOrd="0" presId="urn:microsoft.com/office/officeart/2005/8/layout/radial4"/>
    <dgm:cxn modelId="{6A72A550-D1AD-47B7-86DA-60AC92987C25}" type="presParOf" srcId="{3A893EB6-0B15-4282-BE65-0BCE4948AFA4}" destId="{6669A8C5-48BF-43BF-86FC-960860C3671E}" srcOrd="4" destOrd="0" presId="urn:microsoft.com/office/officeart/2005/8/layout/radial4"/>
    <dgm:cxn modelId="{641036A2-7A5A-40C8-A233-2BD90E684D56}" type="presParOf" srcId="{3A893EB6-0B15-4282-BE65-0BCE4948AFA4}" destId="{00F5A6B5-2781-49EF-9A05-9EF375E26BB3}" srcOrd="5" destOrd="0" presId="urn:microsoft.com/office/officeart/2005/8/layout/radial4"/>
    <dgm:cxn modelId="{81F7E92F-5C8F-45AB-936C-8D0387EF217E}" type="presParOf" srcId="{3A893EB6-0B15-4282-BE65-0BCE4948AFA4}" destId="{6725A7F4-C0D3-4301-9168-85ADA4A088CB}" srcOrd="6" destOrd="0" presId="urn:microsoft.com/office/officeart/2005/8/layout/radial4"/>
    <dgm:cxn modelId="{400588C8-26C8-429E-852F-B35833FB7706}" type="presParOf" srcId="{3A893EB6-0B15-4282-BE65-0BCE4948AFA4}" destId="{CE1109EA-438D-4C22-929D-1BEBA147DA0D}" srcOrd="7" destOrd="0" presId="urn:microsoft.com/office/officeart/2005/8/layout/radial4"/>
    <dgm:cxn modelId="{79EA2E4B-1CEF-405A-BA1C-CF28736BD133}" type="presParOf" srcId="{3A893EB6-0B15-4282-BE65-0BCE4948AFA4}" destId="{20DFE98F-ED76-473E-A3DC-1B256DC94E59}" srcOrd="8" destOrd="0" presId="urn:microsoft.com/office/officeart/2005/8/layout/radial4"/>
    <dgm:cxn modelId="{B1E204E2-99F3-4F67-B9F7-D1301357BAFF}" type="presParOf" srcId="{3A893EB6-0B15-4282-BE65-0BCE4948AFA4}" destId="{47328501-A4A6-4EBF-ADCB-D26E4FB33CC4}" srcOrd="9" destOrd="0" presId="urn:microsoft.com/office/officeart/2005/8/layout/radial4"/>
    <dgm:cxn modelId="{C511AD21-3996-4850-B67E-F25AAAB28BF3}" type="presParOf" srcId="{3A893EB6-0B15-4282-BE65-0BCE4948AFA4}" destId="{CDD9CC7D-F8B9-4CA6-814D-CFF739341F7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A5E2A3-5B63-4E74-A9F7-41104B17D39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03A209-BB6E-428C-9267-B11D3EEE9D20}">
      <dgm:prSet custT="1"/>
      <dgm:spPr/>
      <dgm:t>
        <a:bodyPr/>
        <a:lstStyle/>
        <a:p>
          <a:r>
            <a:rPr lang="pl-PL" sz="1800" dirty="0">
              <a:solidFill>
                <a:schemeClr val="accent1"/>
              </a:solidFill>
            </a:rPr>
            <a:t>Oprocentowanie</a:t>
          </a:r>
          <a:r>
            <a:rPr lang="pl-PL" sz="2400" dirty="0"/>
            <a:t> </a:t>
          </a:r>
        </a:p>
      </dgm:t>
    </dgm:pt>
    <dgm:pt modelId="{5088A114-3312-4B29-BB4E-D7DB6A3FEE60}" type="parTrans" cxnId="{2FB1C090-5490-4CFA-9EC7-192FA32B7C5B}">
      <dgm:prSet/>
      <dgm:spPr/>
      <dgm:t>
        <a:bodyPr/>
        <a:lstStyle/>
        <a:p>
          <a:endParaRPr lang="en-US" sz="1600"/>
        </a:p>
      </dgm:t>
    </dgm:pt>
    <dgm:pt modelId="{25AFB92B-B2A8-4DA6-89B9-2A061D42D29D}" type="sibTrans" cxnId="{2FB1C090-5490-4CFA-9EC7-192FA32B7C5B}">
      <dgm:prSet/>
      <dgm:spPr/>
      <dgm:t>
        <a:bodyPr/>
        <a:lstStyle/>
        <a:p>
          <a:endParaRPr lang="en-US" sz="1600"/>
        </a:p>
      </dgm:t>
    </dgm:pt>
    <dgm:pt modelId="{74DF1845-8FA6-4AC1-B7DD-060D0E03955B}">
      <dgm:prSet custT="1"/>
      <dgm:spPr/>
      <dgm:t>
        <a:bodyPr/>
        <a:lstStyle/>
        <a:p>
          <a:r>
            <a:rPr lang="pl-PL" sz="2400" dirty="0">
              <a:solidFill>
                <a:schemeClr val="tx2"/>
              </a:solidFill>
            </a:rPr>
            <a:t>0-3,5%</a:t>
          </a:r>
        </a:p>
      </dgm:t>
    </dgm:pt>
    <dgm:pt modelId="{DCE55727-7C0A-4887-A077-EEFA89E78CBA}" type="parTrans" cxnId="{5609C6E6-2B0C-4808-B1EC-FF487A9E2507}">
      <dgm:prSet/>
      <dgm:spPr/>
      <dgm:t>
        <a:bodyPr/>
        <a:lstStyle/>
        <a:p>
          <a:endParaRPr lang="en-US" sz="1600"/>
        </a:p>
      </dgm:t>
    </dgm:pt>
    <dgm:pt modelId="{9C9F4837-6515-4481-A9E8-8E1A0059EDE5}" type="sibTrans" cxnId="{5609C6E6-2B0C-4808-B1EC-FF487A9E2507}">
      <dgm:prSet/>
      <dgm:spPr/>
      <dgm:t>
        <a:bodyPr/>
        <a:lstStyle/>
        <a:p>
          <a:endParaRPr lang="en-US" sz="1600"/>
        </a:p>
      </dgm:t>
    </dgm:pt>
    <dgm:pt modelId="{908E221E-D2B1-4C6F-B97B-2484E256A2C9}">
      <dgm:prSet custT="1"/>
      <dgm:spPr/>
      <dgm:t>
        <a:bodyPr/>
        <a:lstStyle/>
        <a:p>
          <a:r>
            <a:rPr lang="pl-PL" sz="1800" dirty="0">
              <a:solidFill>
                <a:schemeClr val="accent6">
                  <a:lumMod val="50000"/>
                </a:schemeClr>
              </a:solidFill>
            </a:rPr>
            <a:t>Karencja</a:t>
          </a:r>
          <a:r>
            <a:rPr lang="pl-PL" sz="1800" dirty="0"/>
            <a:t> </a:t>
          </a:r>
        </a:p>
      </dgm:t>
    </dgm:pt>
    <dgm:pt modelId="{D3C62533-2DBC-4CBF-ACF6-5BCB3A3325AD}" type="parTrans" cxnId="{2AC09D0E-446A-4554-832F-BA8156447D4B}">
      <dgm:prSet/>
      <dgm:spPr/>
      <dgm:t>
        <a:bodyPr/>
        <a:lstStyle/>
        <a:p>
          <a:endParaRPr lang="en-US" sz="1600"/>
        </a:p>
      </dgm:t>
    </dgm:pt>
    <dgm:pt modelId="{669729D2-5BBA-40E8-80B9-70A5F9F722E8}" type="sibTrans" cxnId="{2AC09D0E-446A-4554-832F-BA8156447D4B}">
      <dgm:prSet/>
      <dgm:spPr/>
      <dgm:t>
        <a:bodyPr/>
        <a:lstStyle/>
        <a:p>
          <a:endParaRPr lang="en-US" sz="1600"/>
        </a:p>
      </dgm:t>
    </dgm:pt>
    <dgm:pt modelId="{6FCDD2C0-FAD7-40D1-B303-37E89771C2E8}">
      <dgm:prSet custT="1"/>
      <dgm:spPr/>
      <dgm:t>
        <a:bodyPr/>
        <a:lstStyle/>
        <a:p>
          <a:r>
            <a:rPr lang="pl-PL" sz="2400" dirty="0">
              <a:solidFill>
                <a:schemeClr val="accent6">
                  <a:lumMod val="50000"/>
                </a:schemeClr>
              </a:solidFill>
            </a:rPr>
            <a:t>6-24 m-ce</a:t>
          </a:r>
        </a:p>
      </dgm:t>
    </dgm:pt>
    <dgm:pt modelId="{867C5EBB-0C22-405B-A93A-0856D6D20DF9}" type="parTrans" cxnId="{E7BB75E1-7F33-4E49-A2A4-933455C18979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1600"/>
        </a:p>
      </dgm:t>
    </dgm:pt>
    <dgm:pt modelId="{D084D734-FD5A-4E93-8A7D-CEB886EC8BF0}" type="sibTrans" cxnId="{E7BB75E1-7F33-4E49-A2A4-933455C18979}">
      <dgm:prSet/>
      <dgm:spPr/>
      <dgm:t>
        <a:bodyPr/>
        <a:lstStyle/>
        <a:p>
          <a:endParaRPr lang="en-US" sz="1600"/>
        </a:p>
      </dgm:t>
    </dgm:pt>
    <dgm:pt modelId="{F4C13650-6FF1-4D20-BC6E-9DD93EFA6E34}">
      <dgm:prSet custT="1"/>
      <dgm:spPr/>
      <dgm:t>
        <a:bodyPr/>
        <a:lstStyle/>
        <a:p>
          <a:r>
            <a:rPr lang="pl-PL" sz="1800" dirty="0">
              <a:solidFill>
                <a:srgbClr val="0066CC"/>
              </a:solidFill>
            </a:rPr>
            <a:t>Okres spłaty</a:t>
          </a:r>
        </a:p>
      </dgm:t>
    </dgm:pt>
    <dgm:pt modelId="{0471DD2E-6072-4CCD-A7BE-6D09B13174C0}" type="parTrans" cxnId="{1FB01740-0D3D-4FAD-BD1D-385FECDA4907}">
      <dgm:prSet/>
      <dgm:spPr/>
      <dgm:t>
        <a:bodyPr/>
        <a:lstStyle/>
        <a:p>
          <a:endParaRPr lang="en-US" sz="1600"/>
        </a:p>
      </dgm:t>
    </dgm:pt>
    <dgm:pt modelId="{ADBE0B86-F58D-45DD-A876-03C0E1D9AB3C}" type="sibTrans" cxnId="{1FB01740-0D3D-4FAD-BD1D-385FECDA4907}">
      <dgm:prSet/>
      <dgm:spPr/>
      <dgm:t>
        <a:bodyPr/>
        <a:lstStyle/>
        <a:p>
          <a:endParaRPr lang="en-US" sz="1600"/>
        </a:p>
      </dgm:t>
    </dgm:pt>
    <dgm:pt modelId="{EBBCE0C4-FB00-4A56-B804-A33B3780F640}">
      <dgm:prSet custT="1"/>
      <dgm:spPr/>
      <dgm:t>
        <a:bodyPr/>
        <a:lstStyle/>
        <a:p>
          <a:r>
            <a:rPr lang="pl-PL" sz="2400" dirty="0">
              <a:solidFill>
                <a:srgbClr val="0066CC"/>
              </a:solidFill>
            </a:rPr>
            <a:t>7-15 lat</a:t>
          </a:r>
        </a:p>
      </dgm:t>
    </dgm:pt>
    <dgm:pt modelId="{4B23BCF7-3AF1-49CC-B89C-03096C5F41C5}" type="parTrans" cxnId="{EC3D9FCA-2D7A-47F2-B4F1-3DF54F4BC4B1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600"/>
        </a:p>
      </dgm:t>
    </dgm:pt>
    <dgm:pt modelId="{B57A64B6-7813-41F1-B5DF-0FA7C9511407}" type="sibTrans" cxnId="{EC3D9FCA-2D7A-47F2-B4F1-3DF54F4BC4B1}">
      <dgm:prSet/>
      <dgm:spPr/>
      <dgm:t>
        <a:bodyPr/>
        <a:lstStyle/>
        <a:p>
          <a:endParaRPr lang="en-US" sz="1600"/>
        </a:p>
      </dgm:t>
    </dgm:pt>
    <dgm:pt modelId="{C3BC1B67-D4DC-4A60-A133-1501BDCAB4D1}">
      <dgm:prSet custT="1"/>
      <dgm:spPr/>
      <dgm:t>
        <a:bodyPr/>
        <a:lstStyle/>
        <a:p>
          <a:r>
            <a:rPr lang="pl-PL" sz="1800" dirty="0">
              <a:solidFill>
                <a:schemeClr val="bg2">
                  <a:lumMod val="50000"/>
                </a:schemeClr>
              </a:solidFill>
            </a:rPr>
            <a:t>Dotacja*</a:t>
          </a:r>
        </a:p>
      </dgm:t>
    </dgm:pt>
    <dgm:pt modelId="{E47A58A0-5D0B-4827-8218-C11A251B2AC0}" type="parTrans" cxnId="{DEA5F5EC-9D84-49C3-A28A-ACF004D7705B}">
      <dgm:prSet/>
      <dgm:spPr/>
      <dgm:t>
        <a:bodyPr/>
        <a:lstStyle/>
        <a:p>
          <a:endParaRPr lang="en-US" sz="1600"/>
        </a:p>
      </dgm:t>
    </dgm:pt>
    <dgm:pt modelId="{A4D5C828-7C74-4F70-BDE7-DA05DB819E3F}" type="sibTrans" cxnId="{DEA5F5EC-9D84-49C3-A28A-ACF004D7705B}">
      <dgm:prSet/>
      <dgm:spPr/>
      <dgm:t>
        <a:bodyPr/>
        <a:lstStyle/>
        <a:p>
          <a:endParaRPr lang="en-US" sz="1600"/>
        </a:p>
      </dgm:t>
    </dgm:pt>
    <dgm:pt modelId="{68B4A912-42AB-42D4-8BAC-C9A81B5A39FF}">
      <dgm:prSet custT="1"/>
      <dgm:spPr/>
      <dgm:t>
        <a:bodyPr/>
        <a:lstStyle/>
        <a:p>
          <a:r>
            <a:rPr lang="pl-PL" sz="2400" dirty="0">
              <a:solidFill>
                <a:schemeClr val="bg2">
                  <a:lumMod val="50000"/>
                </a:schemeClr>
              </a:solidFill>
            </a:rPr>
            <a:t>10-50%</a:t>
          </a:r>
        </a:p>
      </dgm:t>
    </dgm:pt>
    <dgm:pt modelId="{DF2F69B6-E50E-4FB7-8FF3-DE4556E87830}" type="parTrans" cxnId="{0103841A-D6DD-4D6D-9F98-C4E82D2EA7B6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600"/>
        </a:p>
      </dgm:t>
    </dgm:pt>
    <dgm:pt modelId="{88FF217A-F3B5-43E1-8E49-9A53FD68F18C}" type="sibTrans" cxnId="{0103841A-D6DD-4D6D-9F98-C4E82D2EA7B6}">
      <dgm:prSet/>
      <dgm:spPr/>
      <dgm:t>
        <a:bodyPr/>
        <a:lstStyle/>
        <a:p>
          <a:endParaRPr lang="en-US" sz="1600"/>
        </a:p>
      </dgm:t>
    </dgm:pt>
    <dgm:pt modelId="{348B0206-CA8C-4460-978C-1C0A8E703471}" type="pres">
      <dgm:prSet presAssocID="{9FA5E2A3-5B63-4E74-A9F7-41104B17D39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821784-AABD-40C4-B1C8-699F5C2B5A75}" type="pres">
      <dgm:prSet presAssocID="{E603A209-BB6E-428C-9267-B11D3EEE9D20}" presName="hierRoot1" presStyleCnt="0">
        <dgm:presLayoutVars>
          <dgm:hierBranch val="init"/>
        </dgm:presLayoutVars>
      </dgm:prSet>
      <dgm:spPr/>
    </dgm:pt>
    <dgm:pt modelId="{FDA2FBF3-C61E-4268-A554-BA32218789C6}" type="pres">
      <dgm:prSet presAssocID="{E603A209-BB6E-428C-9267-B11D3EEE9D20}" presName="rootComposite1" presStyleCnt="0"/>
      <dgm:spPr/>
    </dgm:pt>
    <dgm:pt modelId="{63235E20-2265-4113-9DFD-AFF347DD2701}" type="pres">
      <dgm:prSet presAssocID="{E603A209-BB6E-428C-9267-B11D3EEE9D20}" presName="rootText1" presStyleLbl="alignAcc1" presStyleIdx="0" presStyleCnt="0">
        <dgm:presLayoutVars>
          <dgm:chPref val="3"/>
        </dgm:presLayoutVars>
      </dgm:prSet>
      <dgm:spPr/>
    </dgm:pt>
    <dgm:pt modelId="{CD54C99B-9822-43BF-851C-F07EE0329FBA}" type="pres">
      <dgm:prSet presAssocID="{E603A209-BB6E-428C-9267-B11D3EEE9D20}" presName="topArc1" presStyleLbl="parChTrans1D1" presStyleIdx="0" presStyleCnt="16"/>
      <dgm:spPr>
        <a:ln>
          <a:solidFill>
            <a:schemeClr val="tx2"/>
          </a:solidFill>
        </a:ln>
      </dgm:spPr>
    </dgm:pt>
    <dgm:pt modelId="{1B3AAB95-4C22-43F0-A8A8-FD31C1CAF5D5}" type="pres">
      <dgm:prSet presAssocID="{E603A209-BB6E-428C-9267-B11D3EEE9D20}" presName="bottomArc1" presStyleLbl="parChTrans1D1" presStyleIdx="1" presStyleCnt="16"/>
      <dgm:spPr/>
    </dgm:pt>
    <dgm:pt modelId="{125DDBC9-5516-4711-ADCE-029E4A6ED60E}" type="pres">
      <dgm:prSet presAssocID="{E603A209-BB6E-428C-9267-B11D3EEE9D20}" presName="topConnNode1" presStyleLbl="node1" presStyleIdx="0" presStyleCnt="0"/>
      <dgm:spPr/>
    </dgm:pt>
    <dgm:pt modelId="{A0726D48-FDFB-4D4B-809C-7C68FC786C7A}" type="pres">
      <dgm:prSet presAssocID="{E603A209-BB6E-428C-9267-B11D3EEE9D20}" presName="hierChild2" presStyleCnt="0"/>
      <dgm:spPr/>
    </dgm:pt>
    <dgm:pt modelId="{4AC40DE3-BC08-474F-908F-9D84B6D8A036}" type="pres">
      <dgm:prSet presAssocID="{DCE55727-7C0A-4887-A077-EEFA89E78CBA}" presName="Name28" presStyleLbl="parChTrans1D2" presStyleIdx="0" presStyleCnt="4"/>
      <dgm:spPr/>
    </dgm:pt>
    <dgm:pt modelId="{325F288C-9B91-4D22-A02D-554ACE124C61}" type="pres">
      <dgm:prSet presAssocID="{74DF1845-8FA6-4AC1-B7DD-060D0E03955B}" presName="hierRoot2" presStyleCnt="0">
        <dgm:presLayoutVars>
          <dgm:hierBranch val="init"/>
        </dgm:presLayoutVars>
      </dgm:prSet>
      <dgm:spPr/>
    </dgm:pt>
    <dgm:pt modelId="{60333002-CA53-4629-A81A-122D9843B7AC}" type="pres">
      <dgm:prSet presAssocID="{74DF1845-8FA6-4AC1-B7DD-060D0E03955B}" presName="rootComposite2" presStyleCnt="0"/>
      <dgm:spPr/>
    </dgm:pt>
    <dgm:pt modelId="{80DB7440-85DC-4B3F-8DE5-8CBB3C001E49}" type="pres">
      <dgm:prSet presAssocID="{74DF1845-8FA6-4AC1-B7DD-060D0E03955B}" presName="rootText2" presStyleLbl="alignAcc1" presStyleIdx="0" presStyleCnt="0">
        <dgm:presLayoutVars>
          <dgm:chPref val="3"/>
        </dgm:presLayoutVars>
      </dgm:prSet>
      <dgm:spPr/>
    </dgm:pt>
    <dgm:pt modelId="{A13164F1-0026-4C3D-ADE2-0D466A3B5144}" type="pres">
      <dgm:prSet presAssocID="{74DF1845-8FA6-4AC1-B7DD-060D0E03955B}" presName="topArc2" presStyleLbl="parChTrans1D1" presStyleIdx="2" presStyleCnt="16"/>
      <dgm:spPr/>
    </dgm:pt>
    <dgm:pt modelId="{51CCABF3-780B-458E-BC85-54B3354ECC61}" type="pres">
      <dgm:prSet presAssocID="{74DF1845-8FA6-4AC1-B7DD-060D0E03955B}" presName="bottomArc2" presStyleLbl="parChTrans1D1" presStyleIdx="3" presStyleCnt="16"/>
      <dgm:spPr/>
    </dgm:pt>
    <dgm:pt modelId="{B4B9C117-F625-41BC-90B5-09A1AC3AC2E9}" type="pres">
      <dgm:prSet presAssocID="{74DF1845-8FA6-4AC1-B7DD-060D0E03955B}" presName="topConnNode2" presStyleLbl="node2" presStyleIdx="0" presStyleCnt="0"/>
      <dgm:spPr/>
    </dgm:pt>
    <dgm:pt modelId="{DEFF44DD-1AB7-4BA9-B6E9-88D869855847}" type="pres">
      <dgm:prSet presAssocID="{74DF1845-8FA6-4AC1-B7DD-060D0E03955B}" presName="hierChild4" presStyleCnt="0"/>
      <dgm:spPr/>
    </dgm:pt>
    <dgm:pt modelId="{AFD14A7A-AC0D-4F7D-8C13-0D8E812CCE59}" type="pres">
      <dgm:prSet presAssocID="{74DF1845-8FA6-4AC1-B7DD-060D0E03955B}" presName="hierChild5" presStyleCnt="0"/>
      <dgm:spPr/>
    </dgm:pt>
    <dgm:pt modelId="{AA2905F5-C22D-4986-A51F-855FBCE1F63D}" type="pres">
      <dgm:prSet presAssocID="{E603A209-BB6E-428C-9267-B11D3EEE9D20}" presName="hierChild3" presStyleCnt="0"/>
      <dgm:spPr/>
    </dgm:pt>
    <dgm:pt modelId="{4BCDBCA4-5DAD-444D-BC09-B8FAEDDB8BEB}" type="pres">
      <dgm:prSet presAssocID="{908E221E-D2B1-4C6F-B97B-2484E256A2C9}" presName="hierRoot1" presStyleCnt="0">
        <dgm:presLayoutVars>
          <dgm:hierBranch val="init"/>
        </dgm:presLayoutVars>
      </dgm:prSet>
      <dgm:spPr/>
    </dgm:pt>
    <dgm:pt modelId="{677F043C-8685-415A-A36C-2289854394CF}" type="pres">
      <dgm:prSet presAssocID="{908E221E-D2B1-4C6F-B97B-2484E256A2C9}" presName="rootComposite1" presStyleCnt="0"/>
      <dgm:spPr/>
    </dgm:pt>
    <dgm:pt modelId="{3D2AB519-A876-4CA4-A7AA-EF264FC8F411}" type="pres">
      <dgm:prSet presAssocID="{908E221E-D2B1-4C6F-B97B-2484E256A2C9}" presName="rootText1" presStyleLbl="alignAcc1" presStyleIdx="0" presStyleCnt="0">
        <dgm:presLayoutVars>
          <dgm:chPref val="3"/>
        </dgm:presLayoutVars>
      </dgm:prSet>
      <dgm:spPr/>
    </dgm:pt>
    <dgm:pt modelId="{118B6CB9-4AFD-4CBA-AA59-CF6451F59399}" type="pres">
      <dgm:prSet presAssocID="{908E221E-D2B1-4C6F-B97B-2484E256A2C9}" presName="topArc1" presStyleLbl="parChTrans1D1" presStyleIdx="4" presStyleCnt="16"/>
      <dgm:spPr>
        <a:ln>
          <a:solidFill>
            <a:schemeClr val="accent6">
              <a:lumMod val="50000"/>
            </a:schemeClr>
          </a:solidFill>
        </a:ln>
      </dgm:spPr>
    </dgm:pt>
    <dgm:pt modelId="{F040912F-162D-4336-A15E-C471AA6CAB35}" type="pres">
      <dgm:prSet presAssocID="{908E221E-D2B1-4C6F-B97B-2484E256A2C9}" presName="bottomArc1" presStyleLbl="parChTrans1D1" presStyleIdx="5" presStyleCnt="16"/>
      <dgm:spPr>
        <a:ln>
          <a:solidFill>
            <a:schemeClr val="accent6">
              <a:lumMod val="50000"/>
            </a:schemeClr>
          </a:solidFill>
        </a:ln>
      </dgm:spPr>
    </dgm:pt>
    <dgm:pt modelId="{47488D00-EB16-4787-9471-4327F14AC664}" type="pres">
      <dgm:prSet presAssocID="{908E221E-D2B1-4C6F-B97B-2484E256A2C9}" presName="topConnNode1" presStyleLbl="node1" presStyleIdx="0" presStyleCnt="0"/>
      <dgm:spPr/>
    </dgm:pt>
    <dgm:pt modelId="{40A78158-4344-4842-BDE7-099A98F24813}" type="pres">
      <dgm:prSet presAssocID="{908E221E-D2B1-4C6F-B97B-2484E256A2C9}" presName="hierChild2" presStyleCnt="0"/>
      <dgm:spPr/>
    </dgm:pt>
    <dgm:pt modelId="{F0588897-F49D-440A-9A2B-FCE38E41946C}" type="pres">
      <dgm:prSet presAssocID="{867C5EBB-0C22-405B-A93A-0856D6D20DF9}" presName="Name28" presStyleLbl="parChTrans1D2" presStyleIdx="1" presStyleCnt="4"/>
      <dgm:spPr/>
    </dgm:pt>
    <dgm:pt modelId="{2E67389E-1A14-4961-B2F5-E5AB679C3DF5}" type="pres">
      <dgm:prSet presAssocID="{6FCDD2C0-FAD7-40D1-B303-37E89771C2E8}" presName="hierRoot2" presStyleCnt="0">
        <dgm:presLayoutVars>
          <dgm:hierBranch val="init"/>
        </dgm:presLayoutVars>
      </dgm:prSet>
      <dgm:spPr/>
    </dgm:pt>
    <dgm:pt modelId="{0518D3A3-2A8E-4DC1-98F1-3A2685CFB84E}" type="pres">
      <dgm:prSet presAssocID="{6FCDD2C0-FAD7-40D1-B303-37E89771C2E8}" presName="rootComposite2" presStyleCnt="0"/>
      <dgm:spPr/>
    </dgm:pt>
    <dgm:pt modelId="{6C55942C-A901-4767-9318-68896FFE2646}" type="pres">
      <dgm:prSet presAssocID="{6FCDD2C0-FAD7-40D1-B303-37E89771C2E8}" presName="rootText2" presStyleLbl="alignAcc1" presStyleIdx="0" presStyleCnt="0">
        <dgm:presLayoutVars>
          <dgm:chPref val="3"/>
        </dgm:presLayoutVars>
      </dgm:prSet>
      <dgm:spPr/>
    </dgm:pt>
    <dgm:pt modelId="{D8930E73-3E4A-4D10-A3A9-A5C5E336147D}" type="pres">
      <dgm:prSet presAssocID="{6FCDD2C0-FAD7-40D1-B303-37E89771C2E8}" presName="topArc2" presStyleLbl="parChTrans1D1" presStyleIdx="6" presStyleCnt="16"/>
      <dgm:spPr>
        <a:ln>
          <a:solidFill>
            <a:schemeClr val="accent6">
              <a:lumMod val="50000"/>
            </a:schemeClr>
          </a:solidFill>
        </a:ln>
      </dgm:spPr>
    </dgm:pt>
    <dgm:pt modelId="{9F34EAAB-4CA5-46B5-86CE-8A361BB35464}" type="pres">
      <dgm:prSet presAssocID="{6FCDD2C0-FAD7-40D1-B303-37E89771C2E8}" presName="bottomArc2" presStyleLbl="parChTrans1D1" presStyleIdx="7" presStyleCnt="16"/>
      <dgm:spPr>
        <a:ln>
          <a:solidFill>
            <a:schemeClr val="accent6">
              <a:lumMod val="50000"/>
            </a:schemeClr>
          </a:solidFill>
        </a:ln>
      </dgm:spPr>
    </dgm:pt>
    <dgm:pt modelId="{56097717-EE50-486F-84C6-18F2F41C7702}" type="pres">
      <dgm:prSet presAssocID="{6FCDD2C0-FAD7-40D1-B303-37E89771C2E8}" presName="topConnNode2" presStyleLbl="node2" presStyleIdx="0" presStyleCnt="0"/>
      <dgm:spPr/>
    </dgm:pt>
    <dgm:pt modelId="{15AF0E1E-0420-42ED-8A7C-943845C5B0C3}" type="pres">
      <dgm:prSet presAssocID="{6FCDD2C0-FAD7-40D1-B303-37E89771C2E8}" presName="hierChild4" presStyleCnt="0"/>
      <dgm:spPr/>
    </dgm:pt>
    <dgm:pt modelId="{313B6B09-CEE3-4452-ADD2-E657252F912D}" type="pres">
      <dgm:prSet presAssocID="{6FCDD2C0-FAD7-40D1-B303-37E89771C2E8}" presName="hierChild5" presStyleCnt="0"/>
      <dgm:spPr/>
    </dgm:pt>
    <dgm:pt modelId="{66DB86DC-D698-4D92-A0B5-1BFE32362065}" type="pres">
      <dgm:prSet presAssocID="{908E221E-D2B1-4C6F-B97B-2484E256A2C9}" presName="hierChild3" presStyleCnt="0"/>
      <dgm:spPr/>
    </dgm:pt>
    <dgm:pt modelId="{7C4CE1C3-8BA2-499E-83D1-B9820AB4F9C4}" type="pres">
      <dgm:prSet presAssocID="{F4C13650-6FF1-4D20-BC6E-9DD93EFA6E34}" presName="hierRoot1" presStyleCnt="0">
        <dgm:presLayoutVars>
          <dgm:hierBranch val="init"/>
        </dgm:presLayoutVars>
      </dgm:prSet>
      <dgm:spPr/>
    </dgm:pt>
    <dgm:pt modelId="{1F59DEEF-EBEB-41CD-A054-690C12E1BD97}" type="pres">
      <dgm:prSet presAssocID="{F4C13650-6FF1-4D20-BC6E-9DD93EFA6E34}" presName="rootComposite1" presStyleCnt="0"/>
      <dgm:spPr/>
    </dgm:pt>
    <dgm:pt modelId="{2AA00049-D47B-4FA9-82C3-3436328AF42C}" type="pres">
      <dgm:prSet presAssocID="{F4C13650-6FF1-4D20-BC6E-9DD93EFA6E34}" presName="rootText1" presStyleLbl="alignAcc1" presStyleIdx="0" presStyleCnt="0">
        <dgm:presLayoutVars>
          <dgm:chPref val="3"/>
        </dgm:presLayoutVars>
      </dgm:prSet>
      <dgm:spPr/>
    </dgm:pt>
    <dgm:pt modelId="{994829D3-D701-4248-A994-DB6575F048BA}" type="pres">
      <dgm:prSet presAssocID="{F4C13650-6FF1-4D20-BC6E-9DD93EFA6E34}" presName="topArc1" presStyleLbl="parChTrans1D1" presStyleIdx="8" presStyleCnt="16"/>
      <dgm:spPr>
        <a:ln>
          <a:solidFill>
            <a:srgbClr val="0070C0"/>
          </a:solidFill>
        </a:ln>
      </dgm:spPr>
    </dgm:pt>
    <dgm:pt modelId="{7B10835C-0459-427B-8C94-A72FFBDDCFDF}" type="pres">
      <dgm:prSet presAssocID="{F4C13650-6FF1-4D20-BC6E-9DD93EFA6E34}" presName="bottomArc1" presStyleLbl="parChTrans1D1" presStyleIdx="9" presStyleCnt="16"/>
      <dgm:spPr>
        <a:ln>
          <a:solidFill>
            <a:srgbClr val="0070C0"/>
          </a:solidFill>
        </a:ln>
      </dgm:spPr>
    </dgm:pt>
    <dgm:pt modelId="{F0941E36-3BD9-4B5A-A5AF-87AE573276B8}" type="pres">
      <dgm:prSet presAssocID="{F4C13650-6FF1-4D20-BC6E-9DD93EFA6E34}" presName="topConnNode1" presStyleLbl="node1" presStyleIdx="0" presStyleCnt="0"/>
      <dgm:spPr/>
    </dgm:pt>
    <dgm:pt modelId="{42F17E14-CE1B-4D8B-89E9-0E4D0B0EDDD3}" type="pres">
      <dgm:prSet presAssocID="{F4C13650-6FF1-4D20-BC6E-9DD93EFA6E34}" presName="hierChild2" presStyleCnt="0"/>
      <dgm:spPr/>
    </dgm:pt>
    <dgm:pt modelId="{2DE2D236-7601-4495-AECA-28893E58303F}" type="pres">
      <dgm:prSet presAssocID="{4B23BCF7-3AF1-49CC-B89C-03096C5F41C5}" presName="Name28" presStyleLbl="parChTrans1D2" presStyleIdx="2" presStyleCnt="4"/>
      <dgm:spPr/>
    </dgm:pt>
    <dgm:pt modelId="{2100850A-6985-4920-B665-249E7A627638}" type="pres">
      <dgm:prSet presAssocID="{EBBCE0C4-FB00-4A56-B804-A33B3780F640}" presName="hierRoot2" presStyleCnt="0">
        <dgm:presLayoutVars>
          <dgm:hierBranch val="init"/>
        </dgm:presLayoutVars>
      </dgm:prSet>
      <dgm:spPr/>
    </dgm:pt>
    <dgm:pt modelId="{C92C6844-1137-4B46-B235-3869C1823D71}" type="pres">
      <dgm:prSet presAssocID="{EBBCE0C4-FB00-4A56-B804-A33B3780F640}" presName="rootComposite2" presStyleCnt="0"/>
      <dgm:spPr/>
    </dgm:pt>
    <dgm:pt modelId="{815BFBBD-985F-4C70-8966-8F86D83F440E}" type="pres">
      <dgm:prSet presAssocID="{EBBCE0C4-FB00-4A56-B804-A33B3780F640}" presName="rootText2" presStyleLbl="alignAcc1" presStyleIdx="0" presStyleCnt="0">
        <dgm:presLayoutVars>
          <dgm:chPref val="3"/>
        </dgm:presLayoutVars>
      </dgm:prSet>
      <dgm:spPr/>
    </dgm:pt>
    <dgm:pt modelId="{4876FFFF-2E8B-4285-A878-3CF7EB8AC8DE}" type="pres">
      <dgm:prSet presAssocID="{EBBCE0C4-FB00-4A56-B804-A33B3780F640}" presName="topArc2" presStyleLbl="parChTrans1D1" presStyleIdx="10" presStyleCnt="16"/>
      <dgm:spPr>
        <a:ln>
          <a:solidFill>
            <a:srgbClr val="0070C0"/>
          </a:solidFill>
        </a:ln>
      </dgm:spPr>
    </dgm:pt>
    <dgm:pt modelId="{B517E26F-4176-46B9-BCF8-5DBCAAE78102}" type="pres">
      <dgm:prSet presAssocID="{EBBCE0C4-FB00-4A56-B804-A33B3780F640}" presName="bottomArc2" presStyleLbl="parChTrans1D1" presStyleIdx="11" presStyleCnt="16"/>
      <dgm:spPr>
        <a:ln>
          <a:solidFill>
            <a:srgbClr val="0070C0"/>
          </a:solidFill>
        </a:ln>
      </dgm:spPr>
    </dgm:pt>
    <dgm:pt modelId="{93DF2994-EAED-4342-BA12-2AD318689A9A}" type="pres">
      <dgm:prSet presAssocID="{EBBCE0C4-FB00-4A56-B804-A33B3780F640}" presName="topConnNode2" presStyleLbl="node2" presStyleIdx="0" presStyleCnt="0"/>
      <dgm:spPr/>
    </dgm:pt>
    <dgm:pt modelId="{3714AE45-3C13-4115-B14E-ADEFB27CF1B5}" type="pres">
      <dgm:prSet presAssocID="{EBBCE0C4-FB00-4A56-B804-A33B3780F640}" presName="hierChild4" presStyleCnt="0"/>
      <dgm:spPr/>
    </dgm:pt>
    <dgm:pt modelId="{08DCC56A-664E-4393-B3C1-19F967161A47}" type="pres">
      <dgm:prSet presAssocID="{EBBCE0C4-FB00-4A56-B804-A33B3780F640}" presName="hierChild5" presStyleCnt="0"/>
      <dgm:spPr/>
    </dgm:pt>
    <dgm:pt modelId="{B8DE52C4-FDCB-459D-8C7F-EEEE1893DFB2}" type="pres">
      <dgm:prSet presAssocID="{F4C13650-6FF1-4D20-BC6E-9DD93EFA6E34}" presName="hierChild3" presStyleCnt="0"/>
      <dgm:spPr/>
    </dgm:pt>
    <dgm:pt modelId="{8FDFF3E3-F420-4507-BBFC-A41B54AF54B7}" type="pres">
      <dgm:prSet presAssocID="{C3BC1B67-D4DC-4A60-A133-1501BDCAB4D1}" presName="hierRoot1" presStyleCnt="0">
        <dgm:presLayoutVars>
          <dgm:hierBranch val="init"/>
        </dgm:presLayoutVars>
      </dgm:prSet>
      <dgm:spPr/>
    </dgm:pt>
    <dgm:pt modelId="{9C5240DA-914C-4156-BAF7-8AFFA63DD543}" type="pres">
      <dgm:prSet presAssocID="{C3BC1B67-D4DC-4A60-A133-1501BDCAB4D1}" presName="rootComposite1" presStyleCnt="0"/>
      <dgm:spPr/>
    </dgm:pt>
    <dgm:pt modelId="{988D9C5C-07B0-4A61-BB6A-F098CA1F8482}" type="pres">
      <dgm:prSet presAssocID="{C3BC1B67-D4DC-4A60-A133-1501BDCAB4D1}" presName="rootText1" presStyleLbl="alignAcc1" presStyleIdx="0" presStyleCnt="0">
        <dgm:presLayoutVars>
          <dgm:chPref val="3"/>
        </dgm:presLayoutVars>
      </dgm:prSet>
      <dgm:spPr/>
    </dgm:pt>
    <dgm:pt modelId="{40992415-BBA3-4106-80F3-029BB578C8B4}" type="pres">
      <dgm:prSet presAssocID="{C3BC1B67-D4DC-4A60-A133-1501BDCAB4D1}" presName="topArc1" presStyleLbl="parChTrans1D1" presStyleIdx="12" presStyleCnt="16"/>
      <dgm:spPr>
        <a:ln>
          <a:solidFill>
            <a:schemeClr val="bg2">
              <a:lumMod val="50000"/>
            </a:schemeClr>
          </a:solidFill>
        </a:ln>
      </dgm:spPr>
    </dgm:pt>
    <dgm:pt modelId="{BD1D8D2F-12D0-41F7-909A-8B9F53264A7E}" type="pres">
      <dgm:prSet presAssocID="{C3BC1B67-D4DC-4A60-A133-1501BDCAB4D1}" presName="bottomArc1" presStyleLbl="parChTrans1D1" presStyleIdx="13" presStyleCnt="16"/>
      <dgm:spPr>
        <a:ln>
          <a:solidFill>
            <a:schemeClr val="bg2">
              <a:lumMod val="50000"/>
            </a:schemeClr>
          </a:solidFill>
        </a:ln>
      </dgm:spPr>
    </dgm:pt>
    <dgm:pt modelId="{31088346-18A1-4E15-8E55-0ADF3D31B024}" type="pres">
      <dgm:prSet presAssocID="{C3BC1B67-D4DC-4A60-A133-1501BDCAB4D1}" presName="topConnNode1" presStyleLbl="node1" presStyleIdx="0" presStyleCnt="0"/>
      <dgm:spPr/>
    </dgm:pt>
    <dgm:pt modelId="{3C3AEB97-4B5D-46E1-A13B-73CF26EA92FF}" type="pres">
      <dgm:prSet presAssocID="{C3BC1B67-D4DC-4A60-A133-1501BDCAB4D1}" presName="hierChild2" presStyleCnt="0"/>
      <dgm:spPr/>
    </dgm:pt>
    <dgm:pt modelId="{B0DC8FFE-8C10-4442-B8C6-CA7A4CA9F3B4}" type="pres">
      <dgm:prSet presAssocID="{DF2F69B6-E50E-4FB7-8FF3-DE4556E87830}" presName="Name28" presStyleLbl="parChTrans1D2" presStyleIdx="3" presStyleCnt="4"/>
      <dgm:spPr/>
    </dgm:pt>
    <dgm:pt modelId="{911F61C8-1956-4040-9BFE-BB08DC35C3F5}" type="pres">
      <dgm:prSet presAssocID="{68B4A912-42AB-42D4-8BAC-C9A81B5A39FF}" presName="hierRoot2" presStyleCnt="0">
        <dgm:presLayoutVars>
          <dgm:hierBranch val="init"/>
        </dgm:presLayoutVars>
      </dgm:prSet>
      <dgm:spPr/>
    </dgm:pt>
    <dgm:pt modelId="{B4FB83EE-3D58-434F-9ECC-D9EF141BC1D1}" type="pres">
      <dgm:prSet presAssocID="{68B4A912-42AB-42D4-8BAC-C9A81B5A39FF}" presName="rootComposite2" presStyleCnt="0"/>
      <dgm:spPr/>
    </dgm:pt>
    <dgm:pt modelId="{AB965F83-3436-4648-908A-0A93D128E777}" type="pres">
      <dgm:prSet presAssocID="{68B4A912-42AB-42D4-8BAC-C9A81B5A39FF}" presName="rootText2" presStyleLbl="alignAcc1" presStyleIdx="0" presStyleCnt="0">
        <dgm:presLayoutVars>
          <dgm:chPref val="3"/>
        </dgm:presLayoutVars>
      </dgm:prSet>
      <dgm:spPr/>
    </dgm:pt>
    <dgm:pt modelId="{5C5CA4CE-03B2-4528-A746-E63E8D976B99}" type="pres">
      <dgm:prSet presAssocID="{68B4A912-42AB-42D4-8BAC-C9A81B5A39FF}" presName="topArc2" presStyleLbl="parChTrans1D1" presStyleIdx="14" presStyleCnt="16"/>
      <dgm:spPr>
        <a:ln>
          <a:solidFill>
            <a:schemeClr val="bg2">
              <a:lumMod val="50000"/>
            </a:schemeClr>
          </a:solidFill>
        </a:ln>
      </dgm:spPr>
    </dgm:pt>
    <dgm:pt modelId="{2D985719-F157-4F9C-AE99-81F8E8B41995}" type="pres">
      <dgm:prSet presAssocID="{68B4A912-42AB-42D4-8BAC-C9A81B5A39FF}" presName="bottomArc2" presStyleLbl="parChTrans1D1" presStyleIdx="15" presStyleCnt="16"/>
      <dgm:spPr>
        <a:ln>
          <a:solidFill>
            <a:schemeClr val="bg2">
              <a:lumMod val="50000"/>
            </a:schemeClr>
          </a:solidFill>
        </a:ln>
      </dgm:spPr>
    </dgm:pt>
    <dgm:pt modelId="{B7AAF58D-8574-47D5-B15E-421F841C9354}" type="pres">
      <dgm:prSet presAssocID="{68B4A912-42AB-42D4-8BAC-C9A81B5A39FF}" presName="topConnNode2" presStyleLbl="node2" presStyleIdx="0" presStyleCnt="0"/>
      <dgm:spPr/>
    </dgm:pt>
    <dgm:pt modelId="{6C013E75-7A88-4253-893D-7C3A193220FB}" type="pres">
      <dgm:prSet presAssocID="{68B4A912-42AB-42D4-8BAC-C9A81B5A39FF}" presName="hierChild4" presStyleCnt="0"/>
      <dgm:spPr/>
    </dgm:pt>
    <dgm:pt modelId="{D03104DA-47AB-4B76-AA88-81748F151F2C}" type="pres">
      <dgm:prSet presAssocID="{68B4A912-42AB-42D4-8BAC-C9A81B5A39FF}" presName="hierChild5" presStyleCnt="0"/>
      <dgm:spPr/>
    </dgm:pt>
    <dgm:pt modelId="{83FAC649-E343-4563-9292-8D67F4B9F6F2}" type="pres">
      <dgm:prSet presAssocID="{C3BC1B67-D4DC-4A60-A133-1501BDCAB4D1}" presName="hierChild3" presStyleCnt="0"/>
      <dgm:spPr/>
    </dgm:pt>
  </dgm:ptLst>
  <dgm:cxnLst>
    <dgm:cxn modelId="{CA90E106-1899-4283-BEBA-A8DFE0E6E95D}" type="presOf" srcId="{908E221E-D2B1-4C6F-B97B-2484E256A2C9}" destId="{47488D00-EB16-4787-9471-4327F14AC664}" srcOrd="1" destOrd="0" presId="urn:microsoft.com/office/officeart/2008/layout/HalfCircleOrganizationChart"/>
    <dgm:cxn modelId="{2AC09D0E-446A-4554-832F-BA8156447D4B}" srcId="{9FA5E2A3-5B63-4E74-A9F7-41104B17D39C}" destId="{908E221E-D2B1-4C6F-B97B-2484E256A2C9}" srcOrd="1" destOrd="0" parTransId="{D3C62533-2DBC-4CBF-ACF6-5BCB3A3325AD}" sibTransId="{669729D2-5BBA-40E8-80B9-70A5F9F722E8}"/>
    <dgm:cxn modelId="{0103841A-D6DD-4D6D-9F98-C4E82D2EA7B6}" srcId="{C3BC1B67-D4DC-4A60-A133-1501BDCAB4D1}" destId="{68B4A912-42AB-42D4-8BAC-C9A81B5A39FF}" srcOrd="0" destOrd="0" parTransId="{DF2F69B6-E50E-4FB7-8FF3-DE4556E87830}" sibTransId="{88FF217A-F3B5-43E1-8E49-9A53FD68F18C}"/>
    <dgm:cxn modelId="{4CD6661E-DF84-48DC-B48C-92D4577FEC0A}" type="presOf" srcId="{74DF1845-8FA6-4AC1-B7DD-060D0E03955B}" destId="{B4B9C117-F625-41BC-90B5-09A1AC3AC2E9}" srcOrd="1" destOrd="0" presId="urn:microsoft.com/office/officeart/2008/layout/HalfCircleOrganizationChart"/>
    <dgm:cxn modelId="{48F21922-91B3-4401-888B-EDC22035ADFD}" type="presOf" srcId="{F4C13650-6FF1-4D20-BC6E-9DD93EFA6E34}" destId="{2AA00049-D47B-4FA9-82C3-3436328AF42C}" srcOrd="0" destOrd="0" presId="urn:microsoft.com/office/officeart/2008/layout/HalfCircleOrganizationChart"/>
    <dgm:cxn modelId="{8AA87B2A-5BA8-4ED0-BA04-81996899133D}" type="presOf" srcId="{C3BC1B67-D4DC-4A60-A133-1501BDCAB4D1}" destId="{988D9C5C-07B0-4A61-BB6A-F098CA1F8482}" srcOrd="0" destOrd="0" presId="urn:microsoft.com/office/officeart/2008/layout/HalfCircleOrganizationChart"/>
    <dgm:cxn modelId="{D2FEE930-65FD-4CCE-A9BC-C85E9919C0B0}" type="presOf" srcId="{E603A209-BB6E-428C-9267-B11D3EEE9D20}" destId="{63235E20-2265-4113-9DFD-AFF347DD2701}" srcOrd="0" destOrd="0" presId="urn:microsoft.com/office/officeart/2008/layout/HalfCircleOrganizationChart"/>
    <dgm:cxn modelId="{F9614C33-20F9-4789-B60E-233E2559C8F5}" type="presOf" srcId="{E603A209-BB6E-428C-9267-B11D3EEE9D20}" destId="{125DDBC9-5516-4711-ADCE-029E4A6ED60E}" srcOrd="1" destOrd="0" presId="urn:microsoft.com/office/officeart/2008/layout/HalfCircleOrganizationChart"/>
    <dgm:cxn modelId="{1FB01740-0D3D-4FAD-BD1D-385FECDA4907}" srcId="{9FA5E2A3-5B63-4E74-A9F7-41104B17D39C}" destId="{F4C13650-6FF1-4D20-BC6E-9DD93EFA6E34}" srcOrd="2" destOrd="0" parTransId="{0471DD2E-6072-4CCD-A7BE-6D09B13174C0}" sibTransId="{ADBE0B86-F58D-45DD-A876-03C0E1D9AB3C}"/>
    <dgm:cxn modelId="{B88DD943-B8B2-43B6-9EEC-8C6435B096FF}" type="presOf" srcId="{4B23BCF7-3AF1-49CC-B89C-03096C5F41C5}" destId="{2DE2D236-7601-4495-AECA-28893E58303F}" srcOrd="0" destOrd="0" presId="urn:microsoft.com/office/officeart/2008/layout/HalfCircleOrganizationChart"/>
    <dgm:cxn modelId="{96041B65-74A8-4F64-BAFD-A83A58BEFACE}" type="presOf" srcId="{68B4A912-42AB-42D4-8BAC-C9A81B5A39FF}" destId="{B7AAF58D-8574-47D5-B15E-421F841C9354}" srcOrd="1" destOrd="0" presId="urn:microsoft.com/office/officeart/2008/layout/HalfCircleOrganizationChart"/>
    <dgm:cxn modelId="{414DA76E-1510-497F-BC32-1BADCCD4E32E}" type="presOf" srcId="{6FCDD2C0-FAD7-40D1-B303-37E89771C2E8}" destId="{56097717-EE50-486F-84C6-18F2F41C7702}" srcOrd="1" destOrd="0" presId="urn:microsoft.com/office/officeart/2008/layout/HalfCircleOrganizationChart"/>
    <dgm:cxn modelId="{62D32B70-BCBB-4DEC-BD67-0A85F908BA5E}" type="presOf" srcId="{EBBCE0C4-FB00-4A56-B804-A33B3780F640}" destId="{815BFBBD-985F-4C70-8966-8F86D83F440E}" srcOrd="0" destOrd="0" presId="urn:microsoft.com/office/officeart/2008/layout/HalfCircleOrganizationChart"/>
    <dgm:cxn modelId="{C247E750-07C7-403E-B329-3C624063EDB3}" type="presOf" srcId="{68B4A912-42AB-42D4-8BAC-C9A81B5A39FF}" destId="{AB965F83-3436-4648-908A-0A93D128E777}" srcOrd="0" destOrd="0" presId="urn:microsoft.com/office/officeart/2008/layout/HalfCircleOrganizationChart"/>
    <dgm:cxn modelId="{BA3D2A55-A53A-4C61-85EA-EFD98D642B85}" type="presOf" srcId="{DF2F69B6-E50E-4FB7-8FF3-DE4556E87830}" destId="{B0DC8FFE-8C10-4442-B8C6-CA7A4CA9F3B4}" srcOrd="0" destOrd="0" presId="urn:microsoft.com/office/officeart/2008/layout/HalfCircleOrganizationChart"/>
    <dgm:cxn modelId="{EB9D8382-CEC0-4B79-85F1-142389B1F362}" type="presOf" srcId="{F4C13650-6FF1-4D20-BC6E-9DD93EFA6E34}" destId="{F0941E36-3BD9-4B5A-A5AF-87AE573276B8}" srcOrd="1" destOrd="0" presId="urn:microsoft.com/office/officeart/2008/layout/HalfCircleOrganizationChart"/>
    <dgm:cxn modelId="{B4DB7983-E8C0-4F4C-BC74-96E4D448A689}" type="presOf" srcId="{DCE55727-7C0A-4887-A077-EEFA89E78CBA}" destId="{4AC40DE3-BC08-474F-908F-9D84B6D8A036}" srcOrd="0" destOrd="0" presId="urn:microsoft.com/office/officeart/2008/layout/HalfCircleOrganizationChart"/>
    <dgm:cxn modelId="{2FB1C090-5490-4CFA-9EC7-192FA32B7C5B}" srcId="{9FA5E2A3-5B63-4E74-A9F7-41104B17D39C}" destId="{E603A209-BB6E-428C-9267-B11D3EEE9D20}" srcOrd="0" destOrd="0" parTransId="{5088A114-3312-4B29-BB4E-D7DB6A3FEE60}" sibTransId="{25AFB92B-B2A8-4DA6-89B9-2A061D42D29D}"/>
    <dgm:cxn modelId="{310ACA91-47F7-428F-BD33-9983E3C34CA3}" type="presOf" srcId="{9FA5E2A3-5B63-4E74-A9F7-41104B17D39C}" destId="{348B0206-CA8C-4460-978C-1C0A8E703471}" srcOrd="0" destOrd="0" presId="urn:microsoft.com/office/officeart/2008/layout/HalfCircleOrganizationChart"/>
    <dgm:cxn modelId="{D31995A2-23C0-4EB2-880E-41BDDAB46ECD}" type="presOf" srcId="{74DF1845-8FA6-4AC1-B7DD-060D0E03955B}" destId="{80DB7440-85DC-4B3F-8DE5-8CBB3C001E49}" srcOrd="0" destOrd="0" presId="urn:microsoft.com/office/officeart/2008/layout/HalfCircleOrganizationChart"/>
    <dgm:cxn modelId="{DA84E0B1-77A0-4CA7-900C-876E3E738F6D}" type="presOf" srcId="{867C5EBB-0C22-405B-A93A-0856D6D20DF9}" destId="{F0588897-F49D-440A-9A2B-FCE38E41946C}" srcOrd="0" destOrd="0" presId="urn:microsoft.com/office/officeart/2008/layout/HalfCircleOrganizationChart"/>
    <dgm:cxn modelId="{EC3D9FCA-2D7A-47F2-B4F1-3DF54F4BC4B1}" srcId="{F4C13650-6FF1-4D20-BC6E-9DD93EFA6E34}" destId="{EBBCE0C4-FB00-4A56-B804-A33B3780F640}" srcOrd="0" destOrd="0" parTransId="{4B23BCF7-3AF1-49CC-B89C-03096C5F41C5}" sibTransId="{B57A64B6-7813-41F1-B5DF-0FA7C9511407}"/>
    <dgm:cxn modelId="{F9E4E0D0-B508-4996-92E3-B6BA70010E19}" type="presOf" srcId="{C3BC1B67-D4DC-4A60-A133-1501BDCAB4D1}" destId="{31088346-18A1-4E15-8E55-0ADF3D31B024}" srcOrd="1" destOrd="0" presId="urn:microsoft.com/office/officeart/2008/layout/HalfCircleOrganizationChart"/>
    <dgm:cxn modelId="{04BF51D3-C1C0-479F-B124-F46B711D9977}" type="presOf" srcId="{908E221E-D2B1-4C6F-B97B-2484E256A2C9}" destId="{3D2AB519-A876-4CA4-A7AA-EF264FC8F411}" srcOrd="0" destOrd="0" presId="urn:microsoft.com/office/officeart/2008/layout/HalfCircleOrganizationChart"/>
    <dgm:cxn modelId="{BAF4A5D5-BAC9-4F45-8D3F-FDE4B92E3D17}" type="presOf" srcId="{6FCDD2C0-FAD7-40D1-B303-37E89771C2E8}" destId="{6C55942C-A901-4767-9318-68896FFE2646}" srcOrd="0" destOrd="0" presId="urn:microsoft.com/office/officeart/2008/layout/HalfCircleOrganizationChart"/>
    <dgm:cxn modelId="{E7BB75E1-7F33-4E49-A2A4-933455C18979}" srcId="{908E221E-D2B1-4C6F-B97B-2484E256A2C9}" destId="{6FCDD2C0-FAD7-40D1-B303-37E89771C2E8}" srcOrd="0" destOrd="0" parTransId="{867C5EBB-0C22-405B-A93A-0856D6D20DF9}" sibTransId="{D084D734-FD5A-4E93-8A7D-CEB886EC8BF0}"/>
    <dgm:cxn modelId="{5609C6E6-2B0C-4808-B1EC-FF487A9E2507}" srcId="{E603A209-BB6E-428C-9267-B11D3EEE9D20}" destId="{74DF1845-8FA6-4AC1-B7DD-060D0E03955B}" srcOrd="0" destOrd="0" parTransId="{DCE55727-7C0A-4887-A077-EEFA89E78CBA}" sibTransId="{9C9F4837-6515-4481-A9E8-8E1A0059EDE5}"/>
    <dgm:cxn modelId="{DEA5F5EC-9D84-49C3-A28A-ACF004D7705B}" srcId="{9FA5E2A3-5B63-4E74-A9F7-41104B17D39C}" destId="{C3BC1B67-D4DC-4A60-A133-1501BDCAB4D1}" srcOrd="3" destOrd="0" parTransId="{E47A58A0-5D0B-4827-8218-C11A251B2AC0}" sibTransId="{A4D5C828-7C74-4F70-BDE7-DA05DB819E3F}"/>
    <dgm:cxn modelId="{5B7494F1-F41F-43EB-9BA5-68966D9D762A}" type="presOf" srcId="{EBBCE0C4-FB00-4A56-B804-A33B3780F640}" destId="{93DF2994-EAED-4342-BA12-2AD318689A9A}" srcOrd="1" destOrd="0" presId="urn:microsoft.com/office/officeart/2008/layout/HalfCircleOrganizationChart"/>
    <dgm:cxn modelId="{7D2D515F-289A-4F42-AB60-2E2A3C5AB10F}" type="presParOf" srcId="{348B0206-CA8C-4460-978C-1C0A8E703471}" destId="{8E821784-AABD-40C4-B1C8-699F5C2B5A75}" srcOrd="0" destOrd="0" presId="urn:microsoft.com/office/officeart/2008/layout/HalfCircleOrganizationChart"/>
    <dgm:cxn modelId="{F2046C89-D1CB-42FF-AF95-F04416418042}" type="presParOf" srcId="{8E821784-AABD-40C4-B1C8-699F5C2B5A75}" destId="{FDA2FBF3-C61E-4268-A554-BA32218789C6}" srcOrd="0" destOrd="0" presId="urn:microsoft.com/office/officeart/2008/layout/HalfCircleOrganizationChart"/>
    <dgm:cxn modelId="{C512923E-744C-4F5A-88C5-33148C430197}" type="presParOf" srcId="{FDA2FBF3-C61E-4268-A554-BA32218789C6}" destId="{63235E20-2265-4113-9DFD-AFF347DD2701}" srcOrd="0" destOrd="0" presId="urn:microsoft.com/office/officeart/2008/layout/HalfCircleOrganizationChart"/>
    <dgm:cxn modelId="{2E9489CA-6027-4EE4-86C6-47D623EB06A8}" type="presParOf" srcId="{FDA2FBF3-C61E-4268-A554-BA32218789C6}" destId="{CD54C99B-9822-43BF-851C-F07EE0329FBA}" srcOrd="1" destOrd="0" presId="urn:microsoft.com/office/officeart/2008/layout/HalfCircleOrganizationChart"/>
    <dgm:cxn modelId="{9E01FFB6-A3A1-4F07-8514-CBF7E4B46E74}" type="presParOf" srcId="{FDA2FBF3-C61E-4268-A554-BA32218789C6}" destId="{1B3AAB95-4C22-43F0-A8A8-FD31C1CAF5D5}" srcOrd="2" destOrd="0" presId="urn:microsoft.com/office/officeart/2008/layout/HalfCircleOrganizationChart"/>
    <dgm:cxn modelId="{6D7A199E-5FB4-446D-BFC1-F376E807D82E}" type="presParOf" srcId="{FDA2FBF3-C61E-4268-A554-BA32218789C6}" destId="{125DDBC9-5516-4711-ADCE-029E4A6ED60E}" srcOrd="3" destOrd="0" presId="urn:microsoft.com/office/officeart/2008/layout/HalfCircleOrganizationChart"/>
    <dgm:cxn modelId="{FEF62A84-5D80-4ED9-837E-2AB4509D2AB1}" type="presParOf" srcId="{8E821784-AABD-40C4-B1C8-699F5C2B5A75}" destId="{A0726D48-FDFB-4D4B-809C-7C68FC786C7A}" srcOrd="1" destOrd="0" presId="urn:microsoft.com/office/officeart/2008/layout/HalfCircleOrganizationChart"/>
    <dgm:cxn modelId="{D0346E23-609F-4D25-B010-C28EF929FC2F}" type="presParOf" srcId="{A0726D48-FDFB-4D4B-809C-7C68FC786C7A}" destId="{4AC40DE3-BC08-474F-908F-9D84B6D8A036}" srcOrd="0" destOrd="0" presId="urn:microsoft.com/office/officeart/2008/layout/HalfCircleOrganizationChart"/>
    <dgm:cxn modelId="{F11667F0-BC83-4B2C-81FB-8BFDAD2D8597}" type="presParOf" srcId="{A0726D48-FDFB-4D4B-809C-7C68FC786C7A}" destId="{325F288C-9B91-4D22-A02D-554ACE124C61}" srcOrd="1" destOrd="0" presId="urn:microsoft.com/office/officeart/2008/layout/HalfCircleOrganizationChart"/>
    <dgm:cxn modelId="{976E0F4B-1F88-4912-97F8-E5C97C7E99C0}" type="presParOf" srcId="{325F288C-9B91-4D22-A02D-554ACE124C61}" destId="{60333002-CA53-4629-A81A-122D9843B7AC}" srcOrd="0" destOrd="0" presId="urn:microsoft.com/office/officeart/2008/layout/HalfCircleOrganizationChart"/>
    <dgm:cxn modelId="{2EF8F5C5-0698-41EB-93A6-45A1F68DE600}" type="presParOf" srcId="{60333002-CA53-4629-A81A-122D9843B7AC}" destId="{80DB7440-85DC-4B3F-8DE5-8CBB3C001E49}" srcOrd="0" destOrd="0" presId="urn:microsoft.com/office/officeart/2008/layout/HalfCircleOrganizationChart"/>
    <dgm:cxn modelId="{8C71DEF4-1312-4529-BA44-26511E8D0C89}" type="presParOf" srcId="{60333002-CA53-4629-A81A-122D9843B7AC}" destId="{A13164F1-0026-4C3D-ADE2-0D466A3B5144}" srcOrd="1" destOrd="0" presId="urn:microsoft.com/office/officeart/2008/layout/HalfCircleOrganizationChart"/>
    <dgm:cxn modelId="{E2135D4C-A6D1-4140-8A5C-3596D75EACB5}" type="presParOf" srcId="{60333002-CA53-4629-A81A-122D9843B7AC}" destId="{51CCABF3-780B-458E-BC85-54B3354ECC61}" srcOrd="2" destOrd="0" presId="urn:microsoft.com/office/officeart/2008/layout/HalfCircleOrganizationChart"/>
    <dgm:cxn modelId="{679C5E72-9F9C-4902-BE62-FEE2AAA725DD}" type="presParOf" srcId="{60333002-CA53-4629-A81A-122D9843B7AC}" destId="{B4B9C117-F625-41BC-90B5-09A1AC3AC2E9}" srcOrd="3" destOrd="0" presId="urn:microsoft.com/office/officeart/2008/layout/HalfCircleOrganizationChart"/>
    <dgm:cxn modelId="{4F06F06C-9794-49AD-8D61-493DACD9BBC8}" type="presParOf" srcId="{325F288C-9B91-4D22-A02D-554ACE124C61}" destId="{DEFF44DD-1AB7-4BA9-B6E9-88D869855847}" srcOrd="1" destOrd="0" presId="urn:microsoft.com/office/officeart/2008/layout/HalfCircleOrganizationChart"/>
    <dgm:cxn modelId="{BCD7E2FC-9515-4B0A-8748-2110A528CC8A}" type="presParOf" srcId="{325F288C-9B91-4D22-A02D-554ACE124C61}" destId="{AFD14A7A-AC0D-4F7D-8C13-0D8E812CCE59}" srcOrd="2" destOrd="0" presId="urn:microsoft.com/office/officeart/2008/layout/HalfCircleOrganizationChart"/>
    <dgm:cxn modelId="{745954F7-0755-4637-A325-C0EFA88AA914}" type="presParOf" srcId="{8E821784-AABD-40C4-B1C8-699F5C2B5A75}" destId="{AA2905F5-C22D-4986-A51F-855FBCE1F63D}" srcOrd="2" destOrd="0" presId="urn:microsoft.com/office/officeart/2008/layout/HalfCircleOrganizationChart"/>
    <dgm:cxn modelId="{E27B1932-1532-40A2-815B-E19EC6182284}" type="presParOf" srcId="{348B0206-CA8C-4460-978C-1C0A8E703471}" destId="{4BCDBCA4-5DAD-444D-BC09-B8FAEDDB8BEB}" srcOrd="1" destOrd="0" presId="urn:microsoft.com/office/officeart/2008/layout/HalfCircleOrganizationChart"/>
    <dgm:cxn modelId="{3162A85C-47B3-4C02-A132-35A0AAD64E18}" type="presParOf" srcId="{4BCDBCA4-5DAD-444D-BC09-B8FAEDDB8BEB}" destId="{677F043C-8685-415A-A36C-2289854394CF}" srcOrd="0" destOrd="0" presId="urn:microsoft.com/office/officeart/2008/layout/HalfCircleOrganizationChart"/>
    <dgm:cxn modelId="{33CEE8D7-BB22-42D2-85B4-8C23BFBCB851}" type="presParOf" srcId="{677F043C-8685-415A-A36C-2289854394CF}" destId="{3D2AB519-A876-4CA4-A7AA-EF264FC8F411}" srcOrd="0" destOrd="0" presId="urn:microsoft.com/office/officeart/2008/layout/HalfCircleOrganizationChart"/>
    <dgm:cxn modelId="{1351E0E4-E1AE-42E4-AFED-CB66123A9E99}" type="presParOf" srcId="{677F043C-8685-415A-A36C-2289854394CF}" destId="{118B6CB9-4AFD-4CBA-AA59-CF6451F59399}" srcOrd="1" destOrd="0" presId="urn:microsoft.com/office/officeart/2008/layout/HalfCircleOrganizationChart"/>
    <dgm:cxn modelId="{8B5A7F1D-E37A-449F-932A-B9876B129F27}" type="presParOf" srcId="{677F043C-8685-415A-A36C-2289854394CF}" destId="{F040912F-162D-4336-A15E-C471AA6CAB35}" srcOrd="2" destOrd="0" presId="urn:microsoft.com/office/officeart/2008/layout/HalfCircleOrganizationChart"/>
    <dgm:cxn modelId="{63DE1D95-E471-4BB0-B686-65162A1B5138}" type="presParOf" srcId="{677F043C-8685-415A-A36C-2289854394CF}" destId="{47488D00-EB16-4787-9471-4327F14AC664}" srcOrd="3" destOrd="0" presId="urn:microsoft.com/office/officeart/2008/layout/HalfCircleOrganizationChart"/>
    <dgm:cxn modelId="{AA549F32-4030-40C9-9B48-63F6CE8A9812}" type="presParOf" srcId="{4BCDBCA4-5DAD-444D-BC09-B8FAEDDB8BEB}" destId="{40A78158-4344-4842-BDE7-099A98F24813}" srcOrd="1" destOrd="0" presId="urn:microsoft.com/office/officeart/2008/layout/HalfCircleOrganizationChart"/>
    <dgm:cxn modelId="{5BA9EF94-9F91-4E05-9247-E6061FC1DDF4}" type="presParOf" srcId="{40A78158-4344-4842-BDE7-099A98F24813}" destId="{F0588897-F49D-440A-9A2B-FCE38E41946C}" srcOrd="0" destOrd="0" presId="urn:microsoft.com/office/officeart/2008/layout/HalfCircleOrganizationChart"/>
    <dgm:cxn modelId="{56EDD52B-FBB2-4519-BD7E-85E0DC41E223}" type="presParOf" srcId="{40A78158-4344-4842-BDE7-099A98F24813}" destId="{2E67389E-1A14-4961-B2F5-E5AB679C3DF5}" srcOrd="1" destOrd="0" presId="urn:microsoft.com/office/officeart/2008/layout/HalfCircleOrganizationChart"/>
    <dgm:cxn modelId="{AC0802E0-63FE-41A5-8667-03609BFDCE98}" type="presParOf" srcId="{2E67389E-1A14-4961-B2F5-E5AB679C3DF5}" destId="{0518D3A3-2A8E-4DC1-98F1-3A2685CFB84E}" srcOrd="0" destOrd="0" presId="urn:microsoft.com/office/officeart/2008/layout/HalfCircleOrganizationChart"/>
    <dgm:cxn modelId="{931F022A-35B2-4F83-AD0C-B0D686507CD4}" type="presParOf" srcId="{0518D3A3-2A8E-4DC1-98F1-3A2685CFB84E}" destId="{6C55942C-A901-4767-9318-68896FFE2646}" srcOrd="0" destOrd="0" presId="urn:microsoft.com/office/officeart/2008/layout/HalfCircleOrganizationChart"/>
    <dgm:cxn modelId="{895125F8-854B-44F3-B2CF-AEBFC7F16032}" type="presParOf" srcId="{0518D3A3-2A8E-4DC1-98F1-3A2685CFB84E}" destId="{D8930E73-3E4A-4D10-A3A9-A5C5E336147D}" srcOrd="1" destOrd="0" presId="urn:microsoft.com/office/officeart/2008/layout/HalfCircleOrganizationChart"/>
    <dgm:cxn modelId="{35997D26-3FC5-49D1-B673-F9FDC931010B}" type="presParOf" srcId="{0518D3A3-2A8E-4DC1-98F1-3A2685CFB84E}" destId="{9F34EAAB-4CA5-46B5-86CE-8A361BB35464}" srcOrd="2" destOrd="0" presId="urn:microsoft.com/office/officeart/2008/layout/HalfCircleOrganizationChart"/>
    <dgm:cxn modelId="{B819128A-E9C3-4905-AC27-CFF3CA8BBD31}" type="presParOf" srcId="{0518D3A3-2A8E-4DC1-98F1-3A2685CFB84E}" destId="{56097717-EE50-486F-84C6-18F2F41C7702}" srcOrd="3" destOrd="0" presId="urn:microsoft.com/office/officeart/2008/layout/HalfCircleOrganizationChart"/>
    <dgm:cxn modelId="{B9DB3269-7E05-418E-A419-075D6393E431}" type="presParOf" srcId="{2E67389E-1A14-4961-B2F5-E5AB679C3DF5}" destId="{15AF0E1E-0420-42ED-8A7C-943845C5B0C3}" srcOrd="1" destOrd="0" presId="urn:microsoft.com/office/officeart/2008/layout/HalfCircleOrganizationChart"/>
    <dgm:cxn modelId="{DBC23C2F-CF09-40C4-ADEF-9AAAAFD3A469}" type="presParOf" srcId="{2E67389E-1A14-4961-B2F5-E5AB679C3DF5}" destId="{313B6B09-CEE3-4452-ADD2-E657252F912D}" srcOrd="2" destOrd="0" presId="urn:microsoft.com/office/officeart/2008/layout/HalfCircleOrganizationChart"/>
    <dgm:cxn modelId="{46EF17CF-9E9A-4C37-8644-4F4A281E7319}" type="presParOf" srcId="{4BCDBCA4-5DAD-444D-BC09-B8FAEDDB8BEB}" destId="{66DB86DC-D698-4D92-A0B5-1BFE32362065}" srcOrd="2" destOrd="0" presId="urn:microsoft.com/office/officeart/2008/layout/HalfCircleOrganizationChart"/>
    <dgm:cxn modelId="{4DA26697-3AF1-45B9-B420-39E84BFBAB1F}" type="presParOf" srcId="{348B0206-CA8C-4460-978C-1C0A8E703471}" destId="{7C4CE1C3-8BA2-499E-83D1-B9820AB4F9C4}" srcOrd="2" destOrd="0" presId="urn:microsoft.com/office/officeart/2008/layout/HalfCircleOrganizationChart"/>
    <dgm:cxn modelId="{7CE2ED34-0E33-4799-A425-5178E37555A9}" type="presParOf" srcId="{7C4CE1C3-8BA2-499E-83D1-B9820AB4F9C4}" destId="{1F59DEEF-EBEB-41CD-A054-690C12E1BD97}" srcOrd="0" destOrd="0" presId="urn:microsoft.com/office/officeart/2008/layout/HalfCircleOrganizationChart"/>
    <dgm:cxn modelId="{29717357-A4BC-43B7-9AF2-5169F6208AB6}" type="presParOf" srcId="{1F59DEEF-EBEB-41CD-A054-690C12E1BD97}" destId="{2AA00049-D47B-4FA9-82C3-3436328AF42C}" srcOrd="0" destOrd="0" presId="urn:microsoft.com/office/officeart/2008/layout/HalfCircleOrganizationChart"/>
    <dgm:cxn modelId="{CB7ACB38-7026-4FA4-81AE-130F542410F5}" type="presParOf" srcId="{1F59DEEF-EBEB-41CD-A054-690C12E1BD97}" destId="{994829D3-D701-4248-A994-DB6575F048BA}" srcOrd="1" destOrd="0" presId="urn:microsoft.com/office/officeart/2008/layout/HalfCircleOrganizationChart"/>
    <dgm:cxn modelId="{993F54D6-5829-486A-BE6D-7116FC330120}" type="presParOf" srcId="{1F59DEEF-EBEB-41CD-A054-690C12E1BD97}" destId="{7B10835C-0459-427B-8C94-A72FFBDDCFDF}" srcOrd="2" destOrd="0" presId="urn:microsoft.com/office/officeart/2008/layout/HalfCircleOrganizationChart"/>
    <dgm:cxn modelId="{7096F717-1259-42E9-A2A7-A40B120E76C3}" type="presParOf" srcId="{1F59DEEF-EBEB-41CD-A054-690C12E1BD97}" destId="{F0941E36-3BD9-4B5A-A5AF-87AE573276B8}" srcOrd="3" destOrd="0" presId="urn:microsoft.com/office/officeart/2008/layout/HalfCircleOrganizationChart"/>
    <dgm:cxn modelId="{E482F1D3-5F73-4255-B614-D9018D1CE8E3}" type="presParOf" srcId="{7C4CE1C3-8BA2-499E-83D1-B9820AB4F9C4}" destId="{42F17E14-CE1B-4D8B-89E9-0E4D0B0EDDD3}" srcOrd="1" destOrd="0" presId="urn:microsoft.com/office/officeart/2008/layout/HalfCircleOrganizationChart"/>
    <dgm:cxn modelId="{E17446A9-D84C-4C17-A4AB-5DC67045F0E2}" type="presParOf" srcId="{42F17E14-CE1B-4D8B-89E9-0E4D0B0EDDD3}" destId="{2DE2D236-7601-4495-AECA-28893E58303F}" srcOrd="0" destOrd="0" presId="urn:microsoft.com/office/officeart/2008/layout/HalfCircleOrganizationChart"/>
    <dgm:cxn modelId="{36DD03B5-FAB4-427A-819D-850CCFEB4505}" type="presParOf" srcId="{42F17E14-CE1B-4D8B-89E9-0E4D0B0EDDD3}" destId="{2100850A-6985-4920-B665-249E7A627638}" srcOrd="1" destOrd="0" presId="urn:microsoft.com/office/officeart/2008/layout/HalfCircleOrganizationChart"/>
    <dgm:cxn modelId="{E5477EDA-796B-4CC0-A4E2-662EF4C8A62D}" type="presParOf" srcId="{2100850A-6985-4920-B665-249E7A627638}" destId="{C92C6844-1137-4B46-B235-3869C1823D71}" srcOrd="0" destOrd="0" presId="urn:microsoft.com/office/officeart/2008/layout/HalfCircleOrganizationChart"/>
    <dgm:cxn modelId="{87319DFE-9B17-4C81-BCE7-17C410A70B80}" type="presParOf" srcId="{C92C6844-1137-4B46-B235-3869C1823D71}" destId="{815BFBBD-985F-4C70-8966-8F86D83F440E}" srcOrd="0" destOrd="0" presId="urn:microsoft.com/office/officeart/2008/layout/HalfCircleOrganizationChart"/>
    <dgm:cxn modelId="{64566A58-DBEF-4B4A-924A-8B431892BD8E}" type="presParOf" srcId="{C92C6844-1137-4B46-B235-3869C1823D71}" destId="{4876FFFF-2E8B-4285-A878-3CF7EB8AC8DE}" srcOrd="1" destOrd="0" presId="urn:microsoft.com/office/officeart/2008/layout/HalfCircleOrganizationChart"/>
    <dgm:cxn modelId="{0806D024-02C4-454F-8C47-73E9D1D9CDEB}" type="presParOf" srcId="{C92C6844-1137-4B46-B235-3869C1823D71}" destId="{B517E26F-4176-46B9-BCF8-5DBCAAE78102}" srcOrd="2" destOrd="0" presId="urn:microsoft.com/office/officeart/2008/layout/HalfCircleOrganizationChart"/>
    <dgm:cxn modelId="{184E743C-E3D6-4FD7-B241-246177109BD9}" type="presParOf" srcId="{C92C6844-1137-4B46-B235-3869C1823D71}" destId="{93DF2994-EAED-4342-BA12-2AD318689A9A}" srcOrd="3" destOrd="0" presId="urn:microsoft.com/office/officeart/2008/layout/HalfCircleOrganizationChart"/>
    <dgm:cxn modelId="{F033D876-9920-48F7-BF17-7406A3246F0F}" type="presParOf" srcId="{2100850A-6985-4920-B665-249E7A627638}" destId="{3714AE45-3C13-4115-B14E-ADEFB27CF1B5}" srcOrd="1" destOrd="0" presId="urn:microsoft.com/office/officeart/2008/layout/HalfCircleOrganizationChart"/>
    <dgm:cxn modelId="{A5F7FDD0-2F29-4093-90A6-84D0B09763BC}" type="presParOf" srcId="{2100850A-6985-4920-B665-249E7A627638}" destId="{08DCC56A-664E-4393-B3C1-19F967161A47}" srcOrd="2" destOrd="0" presId="urn:microsoft.com/office/officeart/2008/layout/HalfCircleOrganizationChart"/>
    <dgm:cxn modelId="{1CC3C011-BCC8-423E-9F99-8B4799CFF835}" type="presParOf" srcId="{7C4CE1C3-8BA2-499E-83D1-B9820AB4F9C4}" destId="{B8DE52C4-FDCB-459D-8C7F-EEEE1893DFB2}" srcOrd="2" destOrd="0" presId="urn:microsoft.com/office/officeart/2008/layout/HalfCircleOrganizationChart"/>
    <dgm:cxn modelId="{880E5E46-A043-4E33-928B-5AA72731AC22}" type="presParOf" srcId="{348B0206-CA8C-4460-978C-1C0A8E703471}" destId="{8FDFF3E3-F420-4507-BBFC-A41B54AF54B7}" srcOrd="3" destOrd="0" presId="urn:microsoft.com/office/officeart/2008/layout/HalfCircleOrganizationChart"/>
    <dgm:cxn modelId="{2E66E405-B68C-4974-9744-9191902B4D25}" type="presParOf" srcId="{8FDFF3E3-F420-4507-BBFC-A41B54AF54B7}" destId="{9C5240DA-914C-4156-BAF7-8AFFA63DD543}" srcOrd="0" destOrd="0" presId="urn:microsoft.com/office/officeart/2008/layout/HalfCircleOrganizationChart"/>
    <dgm:cxn modelId="{FEFF15FD-E8F9-4107-A202-FC8698131750}" type="presParOf" srcId="{9C5240DA-914C-4156-BAF7-8AFFA63DD543}" destId="{988D9C5C-07B0-4A61-BB6A-F098CA1F8482}" srcOrd="0" destOrd="0" presId="urn:microsoft.com/office/officeart/2008/layout/HalfCircleOrganizationChart"/>
    <dgm:cxn modelId="{451B7244-82C7-47FF-8924-FFBEF278E86E}" type="presParOf" srcId="{9C5240DA-914C-4156-BAF7-8AFFA63DD543}" destId="{40992415-BBA3-4106-80F3-029BB578C8B4}" srcOrd="1" destOrd="0" presId="urn:microsoft.com/office/officeart/2008/layout/HalfCircleOrganizationChart"/>
    <dgm:cxn modelId="{BF4B1DAD-08F6-4076-812B-C59C3988407F}" type="presParOf" srcId="{9C5240DA-914C-4156-BAF7-8AFFA63DD543}" destId="{BD1D8D2F-12D0-41F7-909A-8B9F53264A7E}" srcOrd="2" destOrd="0" presId="urn:microsoft.com/office/officeart/2008/layout/HalfCircleOrganizationChart"/>
    <dgm:cxn modelId="{19CA4EB5-E236-4E31-B19E-3B2B23EBB248}" type="presParOf" srcId="{9C5240DA-914C-4156-BAF7-8AFFA63DD543}" destId="{31088346-18A1-4E15-8E55-0ADF3D31B024}" srcOrd="3" destOrd="0" presId="urn:microsoft.com/office/officeart/2008/layout/HalfCircleOrganizationChart"/>
    <dgm:cxn modelId="{2946E025-C726-4513-9D61-8B798305AED1}" type="presParOf" srcId="{8FDFF3E3-F420-4507-BBFC-A41B54AF54B7}" destId="{3C3AEB97-4B5D-46E1-A13B-73CF26EA92FF}" srcOrd="1" destOrd="0" presId="urn:microsoft.com/office/officeart/2008/layout/HalfCircleOrganizationChart"/>
    <dgm:cxn modelId="{D671D179-BE94-4954-9D01-BD59F82DA38A}" type="presParOf" srcId="{3C3AEB97-4B5D-46E1-A13B-73CF26EA92FF}" destId="{B0DC8FFE-8C10-4442-B8C6-CA7A4CA9F3B4}" srcOrd="0" destOrd="0" presId="urn:microsoft.com/office/officeart/2008/layout/HalfCircleOrganizationChart"/>
    <dgm:cxn modelId="{48EDB301-7D81-4A21-966C-823781D9CC76}" type="presParOf" srcId="{3C3AEB97-4B5D-46E1-A13B-73CF26EA92FF}" destId="{911F61C8-1956-4040-9BFE-BB08DC35C3F5}" srcOrd="1" destOrd="0" presId="urn:microsoft.com/office/officeart/2008/layout/HalfCircleOrganizationChart"/>
    <dgm:cxn modelId="{0E545FCF-3805-4353-B444-F5182A576F1D}" type="presParOf" srcId="{911F61C8-1956-4040-9BFE-BB08DC35C3F5}" destId="{B4FB83EE-3D58-434F-9ECC-D9EF141BC1D1}" srcOrd="0" destOrd="0" presId="urn:microsoft.com/office/officeart/2008/layout/HalfCircleOrganizationChart"/>
    <dgm:cxn modelId="{EA8D5A02-8046-4338-AC98-791D77D31A05}" type="presParOf" srcId="{B4FB83EE-3D58-434F-9ECC-D9EF141BC1D1}" destId="{AB965F83-3436-4648-908A-0A93D128E777}" srcOrd="0" destOrd="0" presId="urn:microsoft.com/office/officeart/2008/layout/HalfCircleOrganizationChart"/>
    <dgm:cxn modelId="{F685C71B-650E-4532-9DDE-5AAAAF0FB642}" type="presParOf" srcId="{B4FB83EE-3D58-434F-9ECC-D9EF141BC1D1}" destId="{5C5CA4CE-03B2-4528-A746-E63E8D976B99}" srcOrd="1" destOrd="0" presId="urn:microsoft.com/office/officeart/2008/layout/HalfCircleOrganizationChart"/>
    <dgm:cxn modelId="{AC344DEF-70A3-4BDA-9D35-2F17AEB62C5D}" type="presParOf" srcId="{B4FB83EE-3D58-434F-9ECC-D9EF141BC1D1}" destId="{2D985719-F157-4F9C-AE99-81F8E8B41995}" srcOrd="2" destOrd="0" presId="urn:microsoft.com/office/officeart/2008/layout/HalfCircleOrganizationChart"/>
    <dgm:cxn modelId="{1FB84157-1F5C-4912-B067-938E1D41779D}" type="presParOf" srcId="{B4FB83EE-3D58-434F-9ECC-D9EF141BC1D1}" destId="{B7AAF58D-8574-47D5-B15E-421F841C9354}" srcOrd="3" destOrd="0" presId="urn:microsoft.com/office/officeart/2008/layout/HalfCircleOrganizationChart"/>
    <dgm:cxn modelId="{91FBC694-AC3D-48DC-BE8C-14687B8613C7}" type="presParOf" srcId="{911F61C8-1956-4040-9BFE-BB08DC35C3F5}" destId="{6C013E75-7A88-4253-893D-7C3A193220FB}" srcOrd="1" destOrd="0" presId="urn:microsoft.com/office/officeart/2008/layout/HalfCircleOrganizationChart"/>
    <dgm:cxn modelId="{83262091-DC5B-40C2-BACE-D70FC7FA44B2}" type="presParOf" srcId="{911F61C8-1956-4040-9BFE-BB08DC35C3F5}" destId="{D03104DA-47AB-4B76-AA88-81748F151F2C}" srcOrd="2" destOrd="0" presId="urn:microsoft.com/office/officeart/2008/layout/HalfCircleOrganizationChart"/>
    <dgm:cxn modelId="{A2093AF2-7807-406C-8E8B-B4BEAB22B53C}" type="presParOf" srcId="{8FDFF3E3-F420-4507-BBFC-A41B54AF54B7}" destId="{83FAC649-E343-4563-9292-8D67F4B9F6F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8757C0-0D49-4583-8BF6-261071640B98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C82A6E89-8FF4-4758-8820-4FB994845CC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pl-PL" sz="1200" b="1" dirty="0">
              <a:solidFill>
                <a:schemeClr val="tx2"/>
              </a:solidFill>
            </a:rPr>
            <a:t>Cel pożyczki </a:t>
          </a:r>
          <a:r>
            <a:rPr lang="pl-PL" sz="1200" dirty="0"/>
            <a:t>– jak inwestycja wpłynie na moją firmę</a:t>
          </a:r>
        </a:p>
        <a:p>
          <a:pPr rtl="0"/>
          <a:r>
            <a:rPr lang="pl-PL" sz="1200" dirty="0"/>
            <a:t>Np. Wprowadzę nowy produkt, zmniejszę zużycie energii z sieci</a:t>
          </a:r>
        </a:p>
      </dgm:t>
    </dgm:pt>
    <dgm:pt modelId="{0364B3CD-2D1B-41C4-9802-8F7ACAA5084E}" type="parTrans" cxnId="{A51A0D65-42D0-43FB-AC08-E618A45A2BB8}">
      <dgm:prSet/>
      <dgm:spPr/>
      <dgm:t>
        <a:bodyPr/>
        <a:lstStyle/>
        <a:p>
          <a:endParaRPr lang="en-US" sz="1200"/>
        </a:p>
      </dgm:t>
    </dgm:pt>
    <dgm:pt modelId="{2A1B5A89-C646-4920-B833-0C3CEFFEB61D}" type="sibTrans" cxnId="{A51A0D65-42D0-43FB-AC08-E618A45A2BB8}">
      <dgm:prSet custT="1"/>
      <dgm:spPr>
        <a:solidFill>
          <a:schemeClr val="accent3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29210" tIns="29210" rIns="29210" bIns="2921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D40B8BEB-A248-4163-91BC-98FF95021B03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pl-PL" sz="1200" b="1" dirty="0">
              <a:solidFill>
                <a:schemeClr val="tx2"/>
              </a:solidFill>
            </a:rPr>
            <a:t>Wydatki</a:t>
          </a:r>
          <a:r>
            <a:rPr lang="pl-PL" sz="1200" dirty="0"/>
            <a:t> – co sfinansuję z pożyczki</a:t>
          </a:r>
        </a:p>
        <a:p>
          <a:pPr rtl="0"/>
          <a:r>
            <a:rPr lang="pl-PL" sz="1200" dirty="0"/>
            <a:t>Np. maszynę produkcyjną, ocieplenie budynku, instalację PV</a:t>
          </a:r>
        </a:p>
      </dgm:t>
    </dgm:pt>
    <dgm:pt modelId="{1C6618C2-87CD-47E3-A128-BDDF2668FB71}" type="parTrans" cxnId="{85238ABB-A0A4-4888-9D3A-658CE524DE08}">
      <dgm:prSet/>
      <dgm:spPr/>
      <dgm:t>
        <a:bodyPr/>
        <a:lstStyle/>
        <a:p>
          <a:endParaRPr lang="en-US" sz="1200"/>
        </a:p>
      </dgm:t>
    </dgm:pt>
    <dgm:pt modelId="{287F8C2E-DC20-4856-9260-F90D4B081402}" type="sibTrans" cxnId="{85238ABB-A0A4-4888-9D3A-658CE524DE08}">
      <dgm:prSet custT="1"/>
      <dgm:spPr>
        <a:solidFill>
          <a:schemeClr val="accent3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29210" tIns="29210" rIns="29210" bIns="2921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D01D0BBD-86BB-4368-8806-68345B200B04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pl-PL" sz="1200" b="1" dirty="0">
              <a:solidFill>
                <a:schemeClr val="tx2"/>
              </a:solidFill>
            </a:rPr>
            <a:t>Pożyczkę muszę rozliczyć</a:t>
          </a:r>
        </a:p>
        <a:p>
          <a:pPr rtl="0"/>
          <a:r>
            <a:rPr lang="pl-PL" sz="1200" dirty="0"/>
            <a:t>Pokazuję efekty (np. zdjęcie) i FV z potwierdzeniem płatności</a:t>
          </a:r>
        </a:p>
      </dgm:t>
    </dgm:pt>
    <dgm:pt modelId="{4AAF00FD-828F-4786-BCBE-16410BC91617}" type="parTrans" cxnId="{A910C214-8972-4EA3-B377-C5C730B76FBD}">
      <dgm:prSet/>
      <dgm:spPr/>
      <dgm:t>
        <a:bodyPr/>
        <a:lstStyle/>
        <a:p>
          <a:endParaRPr lang="en-US" sz="1200"/>
        </a:p>
      </dgm:t>
    </dgm:pt>
    <dgm:pt modelId="{BA7B26DE-5093-46C9-B415-D2A80020E92D}" type="sibTrans" cxnId="{A910C214-8972-4EA3-B377-C5C730B76FBD}">
      <dgm:prSet custT="1"/>
      <dgm:spPr>
        <a:solidFill>
          <a:schemeClr val="accent3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29210" tIns="29210" rIns="29210" bIns="2921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C1EDE493-650B-4E49-AD9C-059586A9812B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pl-PL" sz="1200" b="1" dirty="0">
              <a:solidFill>
                <a:schemeClr val="tx2"/>
              </a:solidFill>
            </a:rPr>
            <a:t>Rozliczenie jest spójne z wnioskiem / umową</a:t>
          </a:r>
        </a:p>
        <a:p>
          <a:pPr rtl="0"/>
          <a:r>
            <a:rPr lang="pl-PL" sz="1200" dirty="0"/>
            <a:t>Jeżeli potrzebuję coś zmienić – rozmawiam z PF przed zmianą</a:t>
          </a:r>
        </a:p>
      </dgm:t>
    </dgm:pt>
    <dgm:pt modelId="{527A76E9-6683-4904-9F63-92F516B3F647}" type="parTrans" cxnId="{CB7F1961-C204-49CC-B88C-24AEFFD04177}">
      <dgm:prSet/>
      <dgm:spPr/>
      <dgm:t>
        <a:bodyPr/>
        <a:lstStyle/>
        <a:p>
          <a:endParaRPr lang="en-US" sz="1200"/>
        </a:p>
      </dgm:t>
    </dgm:pt>
    <dgm:pt modelId="{DE4B52F8-7059-46CF-8A7C-3689757930E7}" type="sibTrans" cxnId="{CB7F1961-C204-49CC-B88C-24AEFFD04177}">
      <dgm:prSet custT="1"/>
      <dgm:spPr>
        <a:solidFill>
          <a:srgbClr val="FFD618"/>
        </a:solidFill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29210" tIns="29210" rIns="29210" bIns="2921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617CF033-A74C-467D-B648-B0804204BA2D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pl-PL" sz="1200" b="1" dirty="0">
              <a:solidFill>
                <a:schemeClr val="tx2"/>
              </a:solidFill>
            </a:rPr>
            <a:t>Spłacam</a:t>
          </a:r>
          <a:br>
            <a:rPr lang="pl-PL" sz="1200" b="1" dirty="0">
              <a:solidFill>
                <a:srgbClr val="333F48"/>
              </a:solidFill>
            </a:rPr>
          </a:br>
          <a:r>
            <a:rPr lang="pl-PL" sz="1200" dirty="0"/>
            <a:t>W razie problemów – rozmawiam z PF</a:t>
          </a:r>
        </a:p>
      </dgm:t>
    </dgm:pt>
    <dgm:pt modelId="{6BAF7A5C-ABB0-4723-94BA-404E8A31120C}" type="parTrans" cxnId="{CD9E49F7-E627-4BAB-8C7C-6A52FDF72FD4}">
      <dgm:prSet/>
      <dgm:spPr/>
      <dgm:t>
        <a:bodyPr/>
        <a:lstStyle/>
        <a:p>
          <a:endParaRPr lang="pl-PL"/>
        </a:p>
      </dgm:t>
    </dgm:pt>
    <dgm:pt modelId="{CCB2ADE5-5053-4CD0-9265-83E396865F6E}" type="sibTrans" cxnId="{CD9E49F7-E627-4BAB-8C7C-6A52FDF72FD4}">
      <dgm:prSet/>
      <dgm:spPr/>
      <dgm:t>
        <a:bodyPr/>
        <a:lstStyle/>
        <a:p>
          <a:endParaRPr lang="pl-PL"/>
        </a:p>
      </dgm:t>
    </dgm:pt>
    <dgm:pt modelId="{C40BDA03-22EF-40A7-91FC-0C7744087718}" type="pres">
      <dgm:prSet presAssocID="{1A8757C0-0D49-4583-8BF6-261071640B98}" presName="outerComposite" presStyleCnt="0">
        <dgm:presLayoutVars>
          <dgm:chMax val="5"/>
          <dgm:dir/>
          <dgm:resizeHandles val="exact"/>
        </dgm:presLayoutVars>
      </dgm:prSet>
      <dgm:spPr/>
    </dgm:pt>
    <dgm:pt modelId="{587BB26E-EF55-4A11-B866-CD1AB841885D}" type="pres">
      <dgm:prSet presAssocID="{1A8757C0-0D49-4583-8BF6-261071640B98}" presName="dummyMaxCanvas" presStyleCnt="0">
        <dgm:presLayoutVars/>
      </dgm:prSet>
      <dgm:spPr/>
    </dgm:pt>
    <dgm:pt modelId="{A0656886-B660-4914-8E53-2171618664F0}" type="pres">
      <dgm:prSet presAssocID="{1A8757C0-0D49-4583-8BF6-261071640B98}" presName="FiveNodes_1" presStyleLbl="node1" presStyleIdx="0" presStyleCnt="5">
        <dgm:presLayoutVars>
          <dgm:bulletEnabled val="1"/>
        </dgm:presLayoutVars>
      </dgm:prSet>
      <dgm:spPr/>
    </dgm:pt>
    <dgm:pt modelId="{FE07E829-CD8A-489B-A260-7DE9ECC88660}" type="pres">
      <dgm:prSet presAssocID="{1A8757C0-0D49-4583-8BF6-261071640B98}" presName="FiveNodes_2" presStyleLbl="node1" presStyleIdx="1" presStyleCnt="5">
        <dgm:presLayoutVars>
          <dgm:bulletEnabled val="1"/>
        </dgm:presLayoutVars>
      </dgm:prSet>
      <dgm:spPr/>
    </dgm:pt>
    <dgm:pt modelId="{68755180-B5FB-42FA-8006-E912462A3F61}" type="pres">
      <dgm:prSet presAssocID="{1A8757C0-0D49-4583-8BF6-261071640B98}" presName="FiveNodes_3" presStyleLbl="node1" presStyleIdx="2" presStyleCnt="5">
        <dgm:presLayoutVars>
          <dgm:bulletEnabled val="1"/>
        </dgm:presLayoutVars>
      </dgm:prSet>
      <dgm:spPr/>
    </dgm:pt>
    <dgm:pt modelId="{A282E58F-8CBC-4994-B198-4FD8546C784D}" type="pres">
      <dgm:prSet presAssocID="{1A8757C0-0D49-4583-8BF6-261071640B98}" presName="FiveNodes_4" presStyleLbl="node1" presStyleIdx="3" presStyleCnt="5">
        <dgm:presLayoutVars>
          <dgm:bulletEnabled val="1"/>
        </dgm:presLayoutVars>
      </dgm:prSet>
      <dgm:spPr/>
    </dgm:pt>
    <dgm:pt modelId="{D077B521-9D85-4379-B389-79F367F31973}" type="pres">
      <dgm:prSet presAssocID="{1A8757C0-0D49-4583-8BF6-261071640B98}" presName="FiveNodes_5" presStyleLbl="node1" presStyleIdx="4" presStyleCnt="5">
        <dgm:presLayoutVars>
          <dgm:bulletEnabled val="1"/>
        </dgm:presLayoutVars>
      </dgm:prSet>
      <dgm:spPr/>
    </dgm:pt>
    <dgm:pt modelId="{0BDD567C-9E0B-4F1E-9D29-3BF89684AD15}" type="pres">
      <dgm:prSet presAssocID="{1A8757C0-0D49-4583-8BF6-261071640B98}" presName="FiveConn_1-2" presStyleLbl="fgAccFollowNode1" presStyleIdx="0" presStyleCnt="4">
        <dgm:presLayoutVars>
          <dgm:bulletEnabled val="1"/>
        </dgm:presLayoutVars>
      </dgm:prSet>
      <dgm:spPr/>
    </dgm:pt>
    <dgm:pt modelId="{FC1AB143-025D-4007-8AE4-FD2F7263B8B2}" type="pres">
      <dgm:prSet presAssocID="{1A8757C0-0D49-4583-8BF6-261071640B98}" presName="FiveConn_2-3" presStyleLbl="fgAccFollowNode1" presStyleIdx="1" presStyleCnt="4">
        <dgm:presLayoutVars>
          <dgm:bulletEnabled val="1"/>
        </dgm:presLayoutVars>
      </dgm:prSet>
      <dgm:spPr/>
    </dgm:pt>
    <dgm:pt modelId="{59F0F8D2-3AD0-4674-8FB3-AF37E3786BE6}" type="pres">
      <dgm:prSet presAssocID="{1A8757C0-0D49-4583-8BF6-261071640B98}" presName="FiveConn_3-4" presStyleLbl="fgAccFollowNode1" presStyleIdx="2" presStyleCnt="4">
        <dgm:presLayoutVars>
          <dgm:bulletEnabled val="1"/>
        </dgm:presLayoutVars>
      </dgm:prSet>
      <dgm:spPr/>
    </dgm:pt>
    <dgm:pt modelId="{D708B7CC-FC03-4B22-BBF2-E14340FEE0BB}" type="pres">
      <dgm:prSet presAssocID="{1A8757C0-0D49-4583-8BF6-261071640B98}" presName="FiveConn_4-5" presStyleLbl="fgAccFollowNode1" presStyleIdx="3" presStyleCnt="4">
        <dgm:presLayoutVars>
          <dgm:bulletEnabled val="1"/>
        </dgm:presLayoutVars>
      </dgm:prSet>
      <dgm:spPr>
        <a:xfrm>
          <a:off x="6567199" y="2534055"/>
          <a:ext cx="397698" cy="397698"/>
        </a:xfrm>
        <a:prstGeom prst="downArrow">
          <a:avLst>
            <a:gd name="adj1" fmla="val 55000"/>
            <a:gd name="adj2" fmla="val 45000"/>
          </a:avLst>
        </a:prstGeom>
      </dgm:spPr>
    </dgm:pt>
    <dgm:pt modelId="{99263616-1FF1-4C07-BC4A-62D1C893EE08}" type="pres">
      <dgm:prSet presAssocID="{1A8757C0-0D49-4583-8BF6-261071640B98}" presName="FiveNodes_1_text" presStyleLbl="node1" presStyleIdx="4" presStyleCnt="5">
        <dgm:presLayoutVars>
          <dgm:bulletEnabled val="1"/>
        </dgm:presLayoutVars>
      </dgm:prSet>
      <dgm:spPr/>
    </dgm:pt>
    <dgm:pt modelId="{3AF74483-F680-4083-BEFF-4AA58F5D3AC1}" type="pres">
      <dgm:prSet presAssocID="{1A8757C0-0D49-4583-8BF6-261071640B98}" presName="FiveNodes_2_text" presStyleLbl="node1" presStyleIdx="4" presStyleCnt="5">
        <dgm:presLayoutVars>
          <dgm:bulletEnabled val="1"/>
        </dgm:presLayoutVars>
      </dgm:prSet>
      <dgm:spPr/>
    </dgm:pt>
    <dgm:pt modelId="{A8684FA7-E1FC-4C6F-B24B-053573B2327C}" type="pres">
      <dgm:prSet presAssocID="{1A8757C0-0D49-4583-8BF6-261071640B98}" presName="FiveNodes_3_text" presStyleLbl="node1" presStyleIdx="4" presStyleCnt="5">
        <dgm:presLayoutVars>
          <dgm:bulletEnabled val="1"/>
        </dgm:presLayoutVars>
      </dgm:prSet>
      <dgm:spPr/>
    </dgm:pt>
    <dgm:pt modelId="{74EFF174-17DE-4334-9BF0-BC555A51004D}" type="pres">
      <dgm:prSet presAssocID="{1A8757C0-0D49-4583-8BF6-261071640B98}" presName="FiveNodes_4_text" presStyleLbl="node1" presStyleIdx="4" presStyleCnt="5">
        <dgm:presLayoutVars>
          <dgm:bulletEnabled val="1"/>
        </dgm:presLayoutVars>
      </dgm:prSet>
      <dgm:spPr/>
    </dgm:pt>
    <dgm:pt modelId="{4175C18D-32F7-4F6B-B510-67CE0F7ED8D1}" type="pres">
      <dgm:prSet presAssocID="{1A8757C0-0D49-4583-8BF6-261071640B9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0423304-F5D8-4804-B978-C84E024785C3}" type="presOf" srcId="{287F8C2E-DC20-4856-9260-F90D4B081402}" destId="{FC1AB143-025D-4007-8AE4-FD2F7263B8B2}" srcOrd="0" destOrd="0" presId="urn:microsoft.com/office/officeart/2005/8/layout/vProcess5"/>
    <dgm:cxn modelId="{9B31890D-EF01-43A9-8869-9487417936AE}" type="presOf" srcId="{D01D0BBD-86BB-4368-8806-68345B200B04}" destId="{68755180-B5FB-42FA-8006-E912462A3F61}" srcOrd="0" destOrd="0" presId="urn:microsoft.com/office/officeart/2005/8/layout/vProcess5"/>
    <dgm:cxn modelId="{A910C214-8972-4EA3-B377-C5C730B76FBD}" srcId="{1A8757C0-0D49-4583-8BF6-261071640B98}" destId="{D01D0BBD-86BB-4368-8806-68345B200B04}" srcOrd="2" destOrd="0" parTransId="{4AAF00FD-828F-4786-BCBE-16410BC91617}" sibTransId="{BA7B26DE-5093-46C9-B415-D2A80020E92D}"/>
    <dgm:cxn modelId="{3FEDDC2B-447B-431D-9767-8E5BE9FBA791}" type="presOf" srcId="{DE4B52F8-7059-46CF-8A7C-3689757930E7}" destId="{D708B7CC-FC03-4B22-BBF2-E14340FEE0BB}" srcOrd="0" destOrd="0" presId="urn:microsoft.com/office/officeart/2005/8/layout/vProcess5"/>
    <dgm:cxn modelId="{E9F5152C-7DF4-430E-A7AD-DE544F6CD895}" type="presOf" srcId="{2A1B5A89-C646-4920-B833-0C3CEFFEB61D}" destId="{0BDD567C-9E0B-4F1E-9D29-3BF89684AD15}" srcOrd="0" destOrd="0" presId="urn:microsoft.com/office/officeart/2005/8/layout/vProcess5"/>
    <dgm:cxn modelId="{0E05B25F-1353-4ED0-9DBF-CED3505B3673}" type="presOf" srcId="{BA7B26DE-5093-46C9-B415-D2A80020E92D}" destId="{59F0F8D2-3AD0-4674-8FB3-AF37E3786BE6}" srcOrd="0" destOrd="0" presId="urn:microsoft.com/office/officeart/2005/8/layout/vProcess5"/>
    <dgm:cxn modelId="{CB7F1961-C204-49CC-B88C-24AEFFD04177}" srcId="{1A8757C0-0D49-4583-8BF6-261071640B98}" destId="{C1EDE493-650B-4E49-AD9C-059586A9812B}" srcOrd="3" destOrd="0" parTransId="{527A76E9-6683-4904-9F63-92F516B3F647}" sibTransId="{DE4B52F8-7059-46CF-8A7C-3689757930E7}"/>
    <dgm:cxn modelId="{A51A0D65-42D0-43FB-AC08-E618A45A2BB8}" srcId="{1A8757C0-0D49-4583-8BF6-261071640B98}" destId="{C82A6E89-8FF4-4758-8820-4FB994845CC4}" srcOrd="0" destOrd="0" parTransId="{0364B3CD-2D1B-41C4-9802-8F7ACAA5084E}" sibTransId="{2A1B5A89-C646-4920-B833-0C3CEFFEB61D}"/>
    <dgm:cxn modelId="{F2B4BA65-AB5C-46A2-A409-36B6258CF292}" type="presOf" srcId="{D40B8BEB-A248-4163-91BC-98FF95021B03}" destId="{FE07E829-CD8A-489B-A260-7DE9ECC88660}" srcOrd="0" destOrd="0" presId="urn:microsoft.com/office/officeart/2005/8/layout/vProcess5"/>
    <dgm:cxn modelId="{ECB8FD66-C460-48D0-A3B7-C0DC2A9C1BF9}" type="presOf" srcId="{C1EDE493-650B-4E49-AD9C-059586A9812B}" destId="{74EFF174-17DE-4334-9BF0-BC555A51004D}" srcOrd="1" destOrd="0" presId="urn:microsoft.com/office/officeart/2005/8/layout/vProcess5"/>
    <dgm:cxn modelId="{F951AB55-DBB7-4B3C-BD1D-E2E19B94D084}" type="presOf" srcId="{D40B8BEB-A248-4163-91BC-98FF95021B03}" destId="{3AF74483-F680-4083-BEFF-4AA58F5D3AC1}" srcOrd="1" destOrd="0" presId="urn:microsoft.com/office/officeart/2005/8/layout/vProcess5"/>
    <dgm:cxn modelId="{A4FE5087-ADC4-4779-A1BC-9B8DE6C8E6B2}" type="presOf" srcId="{617CF033-A74C-467D-B648-B0804204BA2D}" destId="{D077B521-9D85-4379-B389-79F367F31973}" srcOrd="0" destOrd="0" presId="urn:microsoft.com/office/officeart/2005/8/layout/vProcess5"/>
    <dgm:cxn modelId="{FDB0C89F-34D3-40BA-8E7C-D5C27BAC9C52}" type="presOf" srcId="{617CF033-A74C-467D-B648-B0804204BA2D}" destId="{4175C18D-32F7-4F6B-B510-67CE0F7ED8D1}" srcOrd="1" destOrd="0" presId="urn:microsoft.com/office/officeart/2005/8/layout/vProcess5"/>
    <dgm:cxn modelId="{7B2F6AA2-C55C-4EE1-9A00-AAC14C1E7ABB}" type="presOf" srcId="{C82A6E89-8FF4-4758-8820-4FB994845CC4}" destId="{99263616-1FF1-4C07-BC4A-62D1C893EE08}" srcOrd="1" destOrd="0" presId="urn:microsoft.com/office/officeart/2005/8/layout/vProcess5"/>
    <dgm:cxn modelId="{85238ABB-A0A4-4888-9D3A-658CE524DE08}" srcId="{1A8757C0-0D49-4583-8BF6-261071640B98}" destId="{D40B8BEB-A248-4163-91BC-98FF95021B03}" srcOrd="1" destOrd="0" parTransId="{1C6618C2-87CD-47E3-A128-BDDF2668FB71}" sibTransId="{287F8C2E-DC20-4856-9260-F90D4B081402}"/>
    <dgm:cxn modelId="{375DD2C3-1DD3-4023-84D1-266F1A4A2CF0}" type="presOf" srcId="{1A8757C0-0D49-4583-8BF6-261071640B98}" destId="{C40BDA03-22EF-40A7-91FC-0C7744087718}" srcOrd="0" destOrd="0" presId="urn:microsoft.com/office/officeart/2005/8/layout/vProcess5"/>
    <dgm:cxn modelId="{6192BCD3-6DCC-4EC0-A0E4-03F219B4FBAD}" type="presOf" srcId="{C82A6E89-8FF4-4758-8820-4FB994845CC4}" destId="{A0656886-B660-4914-8E53-2171618664F0}" srcOrd="0" destOrd="0" presId="urn:microsoft.com/office/officeart/2005/8/layout/vProcess5"/>
    <dgm:cxn modelId="{C6044CDB-6AFB-4289-A35A-BB8F45D5AE56}" type="presOf" srcId="{D01D0BBD-86BB-4368-8806-68345B200B04}" destId="{A8684FA7-E1FC-4C6F-B24B-053573B2327C}" srcOrd="1" destOrd="0" presId="urn:microsoft.com/office/officeart/2005/8/layout/vProcess5"/>
    <dgm:cxn modelId="{3DB0E2E5-58D5-4AEB-B977-FA41F75F1B27}" type="presOf" srcId="{C1EDE493-650B-4E49-AD9C-059586A9812B}" destId="{A282E58F-8CBC-4994-B198-4FD8546C784D}" srcOrd="0" destOrd="0" presId="urn:microsoft.com/office/officeart/2005/8/layout/vProcess5"/>
    <dgm:cxn modelId="{CD9E49F7-E627-4BAB-8C7C-6A52FDF72FD4}" srcId="{1A8757C0-0D49-4583-8BF6-261071640B98}" destId="{617CF033-A74C-467D-B648-B0804204BA2D}" srcOrd="4" destOrd="0" parTransId="{6BAF7A5C-ABB0-4723-94BA-404E8A31120C}" sibTransId="{CCB2ADE5-5053-4CD0-9265-83E396865F6E}"/>
    <dgm:cxn modelId="{F8686E6B-C6EA-4755-A705-3DD9153783E6}" type="presParOf" srcId="{C40BDA03-22EF-40A7-91FC-0C7744087718}" destId="{587BB26E-EF55-4A11-B866-CD1AB841885D}" srcOrd="0" destOrd="0" presId="urn:microsoft.com/office/officeart/2005/8/layout/vProcess5"/>
    <dgm:cxn modelId="{01EBCE94-30E7-4501-A9E4-6C95E16A2639}" type="presParOf" srcId="{C40BDA03-22EF-40A7-91FC-0C7744087718}" destId="{A0656886-B660-4914-8E53-2171618664F0}" srcOrd="1" destOrd="0" presId="urn:microsoft.com/office/officeart/2005/8/layout/vProcess5"/>
    <dgm:cxn modelId="{0605A1AC-22DC-4320-A445-F30381BB9618}" type="presParOf" srcId="{C40BDA03-22EF-40A7-91FC-0C7744087718}" destId="{FE07E829-CD8A-489B-A260-7DE9ECC88660}" srcOrd="2" destOrd="0" presId="urn:microsoft.com/office/officeart/2005/8/layout/vProcess5"/>
    <dgm:cxn modelId="{0CF06848-B526-46CA-B313-B277EE3C7840}" type="presParOf" srcId="{C40BDA03-22EF-40A7-91FC-0C7744087718}" destId="{68755180-B5FB-42FA-8006-E912462A3F61}" srcOrd="3" destOrd="0" presId="urn:microsoft.com/office/officeart/2005/8/layout/vProcess5"/>
    <dgm:cxn modelId="{840976A3-CAE5-45F2-907B-9F236F4B83CD}" type="presParOf" srcId="{C40BDA03-22EF-40A7-91FC-0C7744087718}" destId="{A282E58F-8CBC-4994-B198-4FD8546C784D}" srcOrd="4" destOrd="0" presId="urn:microsoft.com/office/officeart/2005/8/layout/vProcess5"/>
    <dgm:cxn modelId="{116A25B0-78A3-4D38-9013-E47BE021578D}" type="presParOf" srcId="{C40BDA03-22EF-40A7-91FC-0C7744087718}" destId="{D077B521-9D85-4379-B389-79F367F31973}" srcOrd="5" destOrd="0" presId="urn:microsoft.com/office/officeart/2005/8/layout/vProcess5"/>
    <dgm:cxn modelId="{AB656959-BFB8-4DCD-8E4F-8BECFC8206C7}" type="presParOf" srcId="{C40BDA03-22EF-40A7-91FC-0C7744087718}" destId="{0BDD567C-9E0B-4F1E-9D29-3BF89684AD15}" srcOrd="6" destOrd="0" presId="urn:microsoft.com/office/officeart/2005/8/layout/vProcess5"/>
    <dgm:cxn modelId="{39931D89-6425-4F4A-A86D-74253ADF0FAB}" type="presParOf" srcId="{C40BDA03-22EF-40A7-91FC-0C7744087718}" destId="{FC1AB143-025D-4007-8AE4-FD2F7263B8B2}" srcOrd="7" destOrd="0" presId="urn:microsoft.com/office/officeart/2005/8/layout/vProcess5"/>
    <dgm:cxn modelId="{CA0E9C24-865A-45E7-AACB-53DF7BEF69E6}" type="presParOf" srcId="{C40BDA03-22EF-40A7-91FC-0C7744087718}" destId="{59F0F8D2-3AD0-4674-8FB3-AF37E3786BE6}" srcOrd="8" destOrd="0" presId="urn:microsoft.com/office/officeart/2005/8/layout/vProcess5"/>
    <dgm:cxn modelId="{66401BE6-6138-4D23-B718-2BA401DC9ACE}" type="presParOf" srcId="{C40BDA03-22EF-40A7-91FC-0C7744087718}" destId="{D708B7CC-FC03-4B22-BBF2-E14340FEE0BB}" srcOrd="9" destOrd="0" presId="urn:microsoft.com/office/officeart/2005/8/layout/vProcess5"/>
    <dgm:cxn modelId="{BD505806-286D-4993-903D-C9A06D43AAC5}" type="presParOf" srcId="{C40BDA03-22EF-40A7-91FC-0C7744087718}" destId="{99263616-1FF1-4C07-BC4A-62D1C893EE08}" srcOrd="10" destOrd="0" presId="urn:microsoft.com/office/officeart/2005/8/layout/vProcess5"/>
    <dgm:cxn modelId="{6E8F7FCE-865C-4227-A592-B930C92B90B8}" type="presParOf" srcId="{C40BDA03-22EF-40A7-91FC-0C7744087718}" destId="{3AF74483-F680-4083-BEFF-4AA58F5D3AC1}" srcOrd="11" destOrd="0" presId="urn:microsoft.com/office/officeart/2005/8/layout/vProcess5"/>
    <dgm:cxn modelId="{668AD850-389A-4E2F-96EB-4017CA6A3552}" type="presParOf" srcId="{C40BDA03-22EF-40A7-91FC-0C7744087718}" destId="{A8684FA7-E1FC-4C6F-B24B-053573B2327C}" srcOrd="12" destOrd="0" presId="urn:microsoft.com/office/officeart/2005/8/layout/vProcess5"/>
    <dgm:cxn modelId="{443088B4-0AB3-4023-A613-DDE1E7BD5B09}" type="presParOf" srcId="{C40BDA03-22EF-40A7-91FC-0C7744087718}" destId="{74EFF174-17DE-4334-9BF0-BC555A51004D}" srcOrd="13" destOrd="0" presId="urn:microsoft.com/office/officeart/2005/8/layout/vProcess5"/>
    <dgm:cxn modelId="{9FD980FC-20CB-486E-BB84-8D586D1B739B}" type="presParOf" srcId="{C40BDA03-22EF-40A7-91FC-0C7744087718}" destId="{4175C18D-32F7-4F6B-B510-67CE0F7ED8D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CE185B-87E0-453C-A05A-E77F2E5A5B82}" type="doc">
      <dgm:prSet loTypeId="urn:microsoft.com/office/officeart/2009/3/layout/StepUpProcess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25744403-6829-401B-BA78-18425693EF62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buNone/>
          </a:pPr>
          <a:r>
            <a:rPr lang="pl-PL" sz="1700" b="1" dirty="0">
              <a:latin typeface="+mn-lt"/>
              <a:ea typeface="+mn-ea"/>
              <a:cs typeface="+mn-cs"/>
            </a:rPr>
            <a:t>Dla przedsiębiorców</a:t>
          </a:r>
        </a:p>
      </dgm:t>
    </dgm:pt>
    <dgm:pt modelId="{7951A789-8F9C-4D1A-A96F-63CE13C17053}" type="parTrans" cxnId="{D81498ED-044B-4632-89A4-B96807628C7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+mn-lt"/>
          </a:endParaRPr>
        </a:p>
      </dgm:t>
    </dgm:pt>
    <dgm:pt modelId="{221F28C6-D687-40B1-AB24-13F32D4E0E1B}" type="sibTrans" cxnId="{D81498ED-044B-4632-89A4-B96807628C7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+mn-lt"/>
          </a:endParaRPr>
        </a:p>
      </dgm:t>
    </dgm:pt>
    <dgm:pt modelId="{58C539F7-F1F4-49AE-9DF8-D32E96F72D83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ct val="35000"/>
            </a:spcAft>
            <a:buNone/>
          </a:pPr>
          <a:r>
            <a:rPr lang="pl-PL" sz="1800" b="1" dirty="0">
              <a:latin typeface="+mn-lt"/>
              <a:ea typeface="+mn-ea"/>
              <a:cs typeface="+mn-cs"/>
            </a:rPr>
            <a:t>Na inwestycje</a:t>
          </a:r>
        </a:p>
      </dgm:t>
    </dgm:pt>
    <dgm:pt modelId="{B96C8439-1305-464B-AE2A-63C01A4B98C1}" type="parTrans" cxnId="{BEABFC95-8251-4284-97BF-5B7A9F9071D9}">
      <dgm:prSet/>
      <dgm:spPr/>
      <dgm:t>
        <a:bodyPr/>
        <a:lstStyle/>
        <a:p>
          <a:endParaRPr lang="en-US" sz="1400"/>
        </a:p>
      </dgm:t>
    </dgm:pt>
    <dgm:pt modelId="{22B78C25-6E47-4543-BF69-78B5990E3271}" type="sibTrans" cxnId="{BEABFC95-8251-4284-97BF-5B7A9F9071D9}">
      <dgm:prSet/>
      <dgm:spPr/>
      <dgm:t>
        <a:bodyPr/>
        <a:lstStyle/>
        <a:p>
          <a:endParaRPr lang="en-US" sz="1400"/>
        </a:p>
      </dgm:t>
    </dgm:pt>
    <dgm:pt modelId="{A3166FD1-223E-48A7-B511-2023BD3CC3AE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dirty="0">
              <a:latin typeface="+mn-lt"/>
              <a:ea typeface="+mn-ea"/>
              <a:cs typeface="+mn-cs"/>
            </a:rPr>
            <a:t>Termomodernizacja energetyczna budynków</a:t>
          </a:r>
        </a:p>
      </dgm:t>
    </dgm:pt>
    <dgm:pt modelId="{EE2AAA2C-EE4B-4C8D-834D-25E5B20F5FBB}" type="parTrans" cxnId="{F987DF05-E901-4B47-8A61-164C3838E738}">
      <dgm:prSet/>
      <dgm:spPr/>
      <dgm:t>
        <a:bodyPr/>
        <a:lstStyle/>
        <a:p>
          <a:endParaRPr lang="en-US" sz="1400"/>
        </a:p>
      </dgm:t>
    </dgm:pt>
    <dgm:pt modelId="{3F02E1E8-7DEB-42C6-9606-25E693DC9F0A}" type="sibTrans" cxnId="{F987DF05-E901-4B47-8A61-164C3838E738}">
      <dgm:prSet/>
      <dgm:spPr/>
      <dgm:t>
        <a:bodyPr/>
        <a:lstStyle/>
        <a:p>
          <a:endParaRPr lang="en-US" sz="1400"/>
        </a:p>
      </dgm:t>
    </dgm:pt>
    <dgm:pt modelId="{D4A4A9FE-68CD-4C01-ACA2-684CB9675EAC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ct val="35000"/>
            </a:spcAft>
            <a:buNone/>
          </a:pPr>
          <a:r>
            <a:rPr lang="pl-PL" sz="1800" b="1">
              <a:latin typeface="+mn-lt"/>
              <a:ea typeface="+mn-ea"/>
              <a:cs typeface="+mn-cs"/>
            </a:rPr>
            <a:t>Wymogi</a:t>
          </a:r>
          <a:endParaRPr lang="pl-PL" sz="2000" b="1" dirty="0">
            <a:latin typeface="+mn-lt"/>
            <a:ea typeface="+mn-ea"/>
            <a:cs typeface="+mn-cs"/>
          </a:endParaRPr>
        </a:p>
      </dgm:t>
    </dgm:pt>
    <dgm:pt modelId="{5E3526E9-5D3F-4AFC-AEEE-03C274C6A40F}" type="parTrans" cxnId="{45CE7611-D816-4E15-B5F7-B58B018791BD}">
      <dgm:prSet/>
      <dgm:spPr/>
      <dgm:t>
        <a:bodyPr/>
        <a:lstStyle/>
        <a:p>
          <a:endParaRPr lang="en-US" sz="1400"/>
        </a:p>
      </dgm:t>
    </dgm:pt>
    <dgm:pt modelId="{3A6DCF3E-22FA-4C5B-8CA2-1B71E7152E95}" type="sibTrans" cxnId="{45CE7611-D816-4E15-B5F7-B58B018791BD}">
      <dgm:prSet/>
      <dgm:spPr/>
      <dgm:t>
        <a:bodyPr/>
        <a:lstStyle/>
        <a:p>
          <a:endParaRPr lang="en-US" sz="1400"/>
        </a:p>
      </dgm:t>
    </dgm:pt>
    <dgm:pt modelId="{8E4DEA02-A423-47C3-84A1-1E0EADFAC4C9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buClr>
              <a:schemeClr val="tx2"/>
            </a:buClr>
            <a:buFont typeface="Wingdings" panose="05000000000000000000" pitchFamily="2" charset="2"/>
            <a:buChar char="§"/>
          </a:pPr>
          <a:r>
            <a:rPr lang="pl-PL" sz="1100" b="0" dirty="0">
              <a:latin typeface="+mn-lt"/>
              <a:ea typeface="+mn-ea"/>
              <a:cs typeface="+mn-cs"/>
            </a:rPr>
            <a:t>Mikro i małych</a:t>
          </a:r>
        </a:p>
      </dgm:t>
    </dgm:pt>
    <dgm:pt modelId="{03668CF9-DB3C-4BA4-93D8-9ABAB747A58D}" type="parTrans" cxnId="{288CE0A9-6D90-4916-B58A-00937E953299}">
      <dgm:prSet/>
      <dgm:spPr/>
      <dgm:t>
        <a:bodyPr/>
        <a:lstStyle/>
        <a:p>
          <a:endParaRPr lang="en-US" sz="1400"/>
        </a:p>
      </dgm:t>
    </dgm:pt>
    <dgm:pt modelId="{35B073D0-5C98-4425-880F-E0C9A7EA8480}" type="sibTrans" cxnId="{288CE0A9-6D90-4916-B58A-00937E953299}">
      <dgm:prSet/>
      <dgm:spPr/>
      <dgm:t>
        <a:bodyPr/>
        <a:lstStyle/>
        <a:p>
          <a:endParaRPr lang="en-US" sz="1400"/>
        </a:p>
      </dgm:t>
    </dgm:pt>
    <dgm:pt modelId="{56D674CA-CE8E-4335-AC9F-9FBBC658F431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dirty="0">
              <a:latin typeface="+mn-lt"/>
              <a:ea typeface="+mn-ea"/>
              <a:cs typeface="+mn-cs"/>
            </a:rPr>
            <a:t>Standardowe +</a:t>
          </a:r>
        </a:p>
      </dgm:t>
    </dgm:pt>
    <dgm:pt modelId="{064D34C9-51D8-464D-A806-659579B3F4B5}" type="parTrans" cxnId="{EFCE8BE2-F205-447F-9365-0BE02F6A958C}">
      <dgm:prSet/>
      <dgm:spPr/>
      <dgm:t>
        <a:bodyPr/>
        <a:lstStyle/>
        <a:p>
          <a:endParaRPr lang="en-US" sz="1400"/>
        </a:p>
      </dgm:t>
    </dgm:pt>
    <dgm:pt modelId="{0415C83C-5137-4C99-9D6C-033EDAD1883D}" type="sibTrans" cxnId="{EFCE8BE2-F205-447F-9365-0BE02F6A958C}">
      <dgm:prSet/>
      <dgm:spPr/>
      <dgm:t>
        <a:bodyPr/>
        <a:lstStyle/>
        <a:p>
          <a:endParaRPr lang="en-US" sz="1400"/>
        </a:p>
      </dgm:t>
    </dgm:pt>
    <dgm:pt modelId="{E78942AF-7372-481D-9941-D220E4678C80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ct val="150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dirty="0">
              <a:latin typeface="+mn-lt"/>
              <a:ea typeface="+mn-ea"/>
              <a:cs typeface="+mn-cs"/>
            </a:rPr>
            <a:t>Audyt energetyczny (efektywności </a:t>
          </a:r>
          <a:r>
            <a:rPr lang="pl-PL" sz="1100" b="0" dirty="0" err="1">
              <a:latin typeface="+mn-lt"/>
              <a:ea typeface="+mn-ea"/>
              <a:cs typeface="+mn-cs"/>
            </a:rPr>
            <a:t>energ</a:t>
          </a:r>
          <a:r>
            <a:rPr lang="pl-PL" sz="1100" b="0" dirty="0">
              <a:latin typeface="+mn-lt"/>
              <a:ea typeface="+mn-ea"/>
              <a:cs typeface="+mn-cs"/>
            </a:rPr>
            <a:t>.)</a:t>
          </a:r>
        </a:p>
      </dgm:t>
    </dgm:pt>
    <dgm:pt modelId="{7F383FA0-9841-4975-A552-E96516B2911F}" type="parTrans" cxnId="{22275A33-657A-4CA0-ACFA-9565A14DBE53}">
      <dgm:prSet/>
      <dgm:spPr/>
      <dgm:t>
        <a:bodyPr/>
        <a:lstStyle/>
        <a:p>
          <a:endParaRPr lang="en-US" sz="1400"/>
        </a:p>
      </dgm:t>
    </dgm:pt>
    <dgm:pt modelId="{36D24313-962A-46BE-A0F4-8EEEB8F3B2C9}" type="sibTrans" cxnId="{22275A33-657A-4CA0-ACFA-9565A14DBE53}">
      <dgm:prSet/>
      <dgm:spPr/>
      <dgm:t>
        <a:bodyPr/>
        <a:lstStyle/>
        <a:p>
          <a:endParaRPr lang="en-US" sz="1400"/>
        </a:p>
      </dgm:t>
    </dgm:pt>
    <dgm:pt modelId="{5FD7533B-88E3-424C-B272-E6ACA761827D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dirty="0">
              <a:latin typeface="+mn-lt"/>
              <a:ea typeface="+mn-ea"/>
              <a:cs typeface="+mn-cs"/>
            </a:rPr>
            <a:t>Oszczędność energii pierwotnej o min. 30%</a:t>
          </a:r>
        </a:p>
      </dgm:t>
    </dgm:pt>
    <dgm:pt modelId="{A74D1F5E-2E39-4234-B253-8C49116B61E2}" type="parTrans" cxnId="{AA4A5553-F14C-42CD-BF48-9D36D248A6FC}">
      <dgm:prSet/>
      <dgm:spPr/>
      <dgm:t>
        <a:bodyPr/>
        <a:lstStyle/>
        <a:p>
          <a:endParaRPr lang="en-US"/>
        </a:p>
      </dgm:t>
    </dgm:pt>
    <dgm:pt modelId="{E2EAFA97-321F-4050-9BA6-CC5532DAED40}" type="sibTrans" cxnId="{AA4A5553-F14C-42CD-BF48-9D36D248A6FC}">
      <dgm:prSet/>
      <dgm:spPr/>
      <dgm:t>
        <a:bodyPr/>
        <a:lstStyle/>
        <a:p>
          <a:endParaRPr lang="en-US"/>
        </a:p>
      </dgm:t>
    </dgm:pt>
    <dgm:pt modelId="{3CA71695-C333-41B9-9D81-DCABEA9992BE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ct val="15000"/>
            </a:spcAft>
            <a:buClr>
              <a:srgbClr val="003399"/>
            </a:buClr>
            <a:buFont typeface="Wingdings" panose="05000000000000000000" pitchFamily="2" charset="2"/>
            <a:buNone/>
          </a:pPr>
          <a:endParaRPr lang="pl-PL" sz="1100" b="0" dirty="0">
            <a:latin typeface="+mn-lt"/>
            <a:ea typeface="+mn-ea"/>
            <a:cs typeface="+mn-cs"/>
          </a:endParaRPr>
        </a:p>
      </dgm:t>
    </dgm:pt>
    <dgm:pt modelId="{BBCB44A4-F1E5-4241-85E0-4C7C64B1DB03}" type="parTrans" cxnId="{DD6C11CA-8D62-43D5-94D5-5C6478163029}">
      <dgm:prSet/>
      <dgm:spPr/>
      <dgm:t>
        <a:bodyPr/>
        <a:lstStyle/>
        <a:p>
          <a:endParaRPr lang="pl-PL"/>
        </a:p>
      </dgm:t>
    </dgm:pt>
    <dgm:pt modelId="{F138C26E-B90A-4DC6-9AC8-7439F0614F40}" type="sibTrans" cxnId="{DD6C11CA-8D62-43D5-94D5-5C6478163029}">
      <dgm:prSet/>
      <dgm:spPr/>
      <dgm:t>
        <a:bodyPr/>
        <a:lstStyle/>
        <a:p>
          <a:endParaRPr lang="pl-PL"/>
        </a:p>
      </dgm:t>
    </dgm:pt>
    <dgm:pt modelId="{8C770BB2-92AB-4088-B25B-D6BBE7D7EB79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buClr>
              <a:schemeClr val="tx2"/>
            </a:buClr>
            <a:buFont typeface="Wingdings" panose="05000000000000000000" pitchFamily="2" charset="2"/>
            <a:buChar char="§"/>
          </a:pPr>
          <a:r>
            <a:rPr lang="pl-PL" sz="1100" b="0" dirty="0">
              <a:latin typeface="+mn-lt"/>
              <a:ea typeface="+mn-ea"/>
              <a:cs typeface="+mn-cs"/>
            </a:rPr>
            <a:t>Średnie*</a:t>
          </a:r>
        </a:p>
      </dgm:t>
    </dgm:pt>
    <dgm:pt modelId="{1F68C298-C447-4D00-B1A4-B97C13A0B0B0}" type="parTrans" cxnId="{9AE90BA9-2C77-4A16-9196-956404FEE4AF}">
      <dgm:prSet/>
      <dgm:spPr/>
      <dgm:t>
        <a:bodyPr/>
        <a:lstStyle/>
        <a:p>
          <a:endParaRPr lang="pl-PL"/>
        </a:p>
      </dgm:t>
    </dgm:pt>
    <dgm:pt modelId="{28E91CF3-8136-425D-AAEF-753EB6975B56}" type="sibTrans" cxnId="{9AE90BA9-2C77-4A16-9196-956404FEE4AF}">
      <dgm:prSet/>
      <dgm:spPr/>
      <dgm:t>
        <a:bodyPr/>
        <a:lstStyle/>
        <a:p>
          <a:endParaRPr lang="pl-PL"/>
        </a:p>
      </dgm:t>
    </dgm:pt>
    <dgm:pt modelId="{CB00DF90-044C-4CE1-AF92-1E4517205D80}">
      <dgm:prSet custT="1"/>
      <dgm:spPr/>
      <dgm:t>
        <a:bodyPr/>
        <a:lstStyle/>
        <a:p>
          <a:pPr rtl="0"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endParaRPr lang="pl-PL" sz="1100" b="0" dirty="0">
            <a:latin typeface="+mn-lt"/>
            <a:ea typeface="+mn-ea"/>
            <a:cs typeface="+mn-cs"/>
          </a:endParaRPr>
        </a:p>
      </dgm:t>
    </dgm:pt>
    <dgm:pt modelId="{58542988-5081-449C-A3AE-43DAC95FD317}" type="parTrans" cxnId="{013557D6-995F-41D8-8803-5E2F1AF6B83E}">
      <dgm:prSet/>
      <dgm:spPr/>
      <dgm:t>
        <a:bodyPr/>
        <a:lstStyle/>
        <a:p>
          <a:endParaRPr lang="pl-PL"/>
        </a:p>
      </dgm:t>
    </dgm:pt>
    <dgm:pt modelId="{FC152A9F-F299-4B61-8C12-CD940259A1D9}" type="sibTrans" cxnId="{013557D6-995F-41D8-8803-5E2F1AF6B83E}">
      <dgm:prSet/>
      <dgm:spPr/>
      <dgm:t>
        <a:bodyPr/>
        <a:lstStyle/>
        <a:p>
          <a:endParaRPr lang="pl-PL"/>
        </a:p>
      </dgm:t>
    </dgm:pt>
    <dgm:pt modelId="{39CAFF8E-FA3B-42E3-85A1-AF4B349821EA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dirty="0">
              <a:latin typeface="+mn-lt"/>
              <a:ea typeface="+mn-ea"/>
              <a:cs typeface="+mn-cs"/>
            </a:rPr>
            <a:t>Instalacje OZE</a:t>
          </a:r>
        </a:p>
      </dgm:t>
    </dgm:pt>
    <dgm:pt modelId="{B932797D-16E3-421A-BF1B-343EEA5A43B6}" type="parTrans" cxnId="{1D338278-C515-4E3C-A932-6DE060218756}">
      <dgm:prSet/>
      <dgm:spPr/>
      <dgm:t>
        <a:bodyPr/>
        <a:lstStyle/>
        <a:p>
          <a:endParaRPr lang="pl-PL"/>
        </a:p>
      </dgm:t>
    </dgm:pt>
    <dgm:pt modelId="{626C025B-C1DE-4FF7-BC4E-207899FCC581}" type="sibTrans" cxnId="{1D338278-C515-4E3C-A932-6DE060218756}">
      <dgm:prSet/>
      <dgm:spPr/>
      <dgm:t>
        <a:bodyPr/>
        <a:lstStyle/>
        <a:p>
          <a:endParaRPr lang="pl-PL"/>
        </a:p>
      </dgm:t>
    </dgm:pt>
    <dgm:pt modelId="{51C7E02D-57DD-4815-8AB2-3B77D6C2B364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dirty="0">
              <a:latin typeface="+mn-lt"/>
              <a:ea typeface="+mn-ea"/>
              <a:cs typeface="+mn-cs"/>
            </a:rPr>
            <a:t>Modernizacja instalacji grzewczych/chłodzących</a:t>
          </a:r>
        </a:p>
      </dgm:t>
    </dgm:pt>
    <dgm:pt modelId="{0D6ED895-9DB5-4BBD-ADE3-F6F62786512C}" type="parTrans" cxnId="{6BF0BAC1-087B-4EB0-8271-B5962CBBC491}">
      <dgm:prSet/>
      <dgm:spPr/>
      <dgm:t>
        <a:bodyPr/>
        <a:lstStyle/>
        <a:p>
          <a:endParaRPr lang="pl-PL"/>
        </a:p>
      </dgm:t>
    </dgm:pt>
    <dgm:pt modelId="{BC63A968-0C9D-46B3-AF5D-0E9DFD64372D}" type="sibTrans" cxnId="{6BF0BAC1-087B-4EB0-8271-B5962CBBC491}">
      <dgm:prSet/>
      <dgm:spPr/>
      <dgm:t>
        <a:bodyPr/>
        <a:lstStyle/>
        <a:p>
          <a:endParaRPr lang="pl-PL"/>
        </a:p>
      </dgm:t>
    </dgm:pt>
    <dgm:pt modelId="{0F5AA089-E39B-4059-A6D2-9B0E5C670D95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dirty="0">
              <a:latin typeface="+mn-lt"/>
              <a:ea typeface="+mn-ea"/>
              <a:cs typeface="+mn-cs"/>
            </a:rPr>
            <a:t>Energooszczędne technologie produkcji</a:t>
          </a:r>
        </a:p>
      </dgm:t>
    </dgm:pt>
    <dgm:pt modelId="{07D7FF21-7762-4334-B199-8D7111972A28}" type="parTrans" cxnId="{823C436E-C40A-489C-9138-39369727D7F7}">
      <dgm:prSet/>
      <dgm:spPr/>
      <dgm:t>
        <a:bodyPr/>
        <a:lstStyle/>
        <a:p>
          <a:endParaRPr lang="pl-PL"/>
        </a:p>
      </dgm:t>
    </dgm:pt>
    <dgm:pt modelId="{EEFF17A5-1D21-4F04-9AE8-4CF5232AF7BA}" type="sibTrans" cxnId="{823C436E-C40A-489C-9138-39369727D7F7}">
      <dgm:prSet/>
      <dgm:spPr/>
      <dgm:t>
        <a:bodyPr/>
        <a:lstStyle/>
        <a:p>
          <a:endParaRPr lang="pl-PL"/>
        </a:p>
      </dgm:t>
    </dgm:pt>
    <dgm:pt modelId="{D36367C9-73F2-4570-8575-12585FDDAA8B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dirty="0">
              <a:latin typeface="+mn-lt"/>
              <a:ea typeface="+mn-ea"/>
              <a:cs typeface="+mn-cs"/>
            </a:rPr>
            <a:t>Wymiana oświetlenia na energooszczędne </a:t>
          </a:r>
        </a:p>
      </dgm:t>
    </dgm:pt>
    <dgm:pt modelId="{31DEE74D-9682-40AE-8677-3426DDF09939}" type="parTrans" cxnId="{FD4CB303-2CE7-4F89-AEDC-2834C9BDC59A}">
      <dgm:prSet/>
      <dgm:spPr/>
      <dgm:t>
        <a:bodyPr/>
        <a:lstStyle/>
        <a:p>
          <a:endParaRPr lang="pl-PL"/>
        </a:p>
      </dgm:t>
    </dgm:pt>
    <dgm:pt modelId="{65D7F71F-0EBA-4D3A-9423-D7216145EAF7}" type="sibTrans" cxnId="{FD4CB303-2CE7-4F89-AEDC-2834C9BDC59A}">
      <dgm:prSet/>
      <dgm:spPr/>
      <dgm:t>
        <a:bodyPr/>
        <a:lstStyle/>
        <a:p>
          <a:endParaRPr lang="pl-PL"/>
        </a:p>
      </dgm:t>
    </dgm:pt>
    <dgm:pt modelId="{3908EE12-B88B-420E-9D3A-97C3F5ABB1C4}" type="pres">
      <dgm:prSet presAssocID="{1FCE185B-87E0-453C-A05A-E77F2E5A5B82}" presName="rootnode" presStyleCnt="0">
        <dgm:presLayoutVars>
          <dgm:chMax/>
          <dgm:chPref/>
          <dgm:dir/>
          <dgm:animLvl val="lvl"/>
        </dgm:presLayoutVars>
      </dgm:prSet>
      <dgm:spPr/>
    </dgm:pt>
    <dgm:pt modelId="{9EA5939A-30CB-4EA9-8834-0D98359DCD48}" type="pres">
      <dgm:prSet presAssocID="{25744403-6829-401B-BA78-18425693EF62}" presName="composite" presStyleCnt="0"/>
      <dgm:spPr/>
    </dgm:pt>
    <dgm:pt modelId="{EF7B1B51-098B-40FD-848C-8528A1BB3160}" type="pres">
      <dgm:prSet presAssocID="{25744403-6829-401B-BA78-18425693EF62}" presName="LShape" presStyleLbl="alignNode1" presStyleIdx="0" presStyleCnt="5"/>
      <dgm:spPr/>
    </dgm:pt>
    <dgm:pt modelId="{E74CD9AE-8A21-4B10-A707-8A871ABDBEA9}" type="pres">
      <dgm:prSet presAssocID="{25744403-6829-401B-BA78-18425693EF6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A0B316E-7D3F-474D-8A41-9E1C72CB165B}" type="pres">
      <dgm:prSet presAssocID="{25744403-6829-401B-BA78-18425693EF62}" presName="Triangle" presStyleLbl="alignNode1" presStyleIdx="1" presStyleCnt="5"/>
      <dgm:spPr/>
    </dgm:pt>
    <dgm:pt modelId="{D1E5F1BE-31D4-4F75-88C9-8DB694158058}" type="pres">
      <dgm:prSet presAssocID="{221F28C6-D687-40B1-AB24-13F32D4E0E1B}" presName="sibTrans" presStyleCnt="0"/>
      <dgm:spPr/>
    </dgm:pt>
    <dgm:pt modelId="{2CB9A361-F996-4B05-A94C-8FBED991AC95}" type="pres">
      <dgm:prSet presAssocID="{221F28C6-D687-40B1-AB24-13F32D4E0E1B}" presName="space" presStyleCnt="0"/>
      <dgm:spPr/>
    </dgm:pt>
    <dgm:pt modelId="{4029BEE7-45DA-4AC5-9D2E-5EA847360D0E}" type="pres">
      <dgm:prSet presAssocID="{58C539F7-F1F4-49AE-9DF8-D32E96F72D83}" presName="composite" presStyleCnt="0"/>
      <dgm:spPr/>
    </dgm:pt>
    <dgm:pt modelId="{CBA70DDE-DA3F-4D91-9430-BEC18391B889}" type="pres">
      <dgm:prSet presAssocID="{58C539F7-F1F4-49AE-9DF8-D32E96F72D83}" presName="LShape" presStyleLbl="alignNode1" presStyleIdx="2" presStyleCnt="5"/>
      <dgm:spPr/>
    </dgm:pt>
    <dgm:pt modelId="{E938F7D0-DDBE-40A8-BFEF-8500BF1557B8}" type="pres">
      <dgm:prSet presAssocID="{58C539F7-F1F4-49AE-9DF8-D32E96F72D8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6F51FF6-F564-47F6-B651-0F6576071CAA}" type="pres">
      <dgm:prSet presAssocID="{58C539F7-F1F4-49AE-9DF8-D32E96F72D83}" presName="Triangle" presStyleLbl="alignNode1" presStyleIdx="3" presStyleCnt="5"/>
      <dgm:spPr/>
    </dgm:pt>
    <dgm:pt modelId="{27D39E95-5AB9-4593-8B2E-DEE25B85CFB6}" type="pres">
      <dgm:prSet presAssocID="{22B78C25-6E47-4543-BF69-78B5990E3271}" presName="sibTrans" presStyleCnt="0"/>
      <dgm:spPr/>
    </dgm:pt>
    <dgm:pt modelId="{C5BCE3E4-EBDB-49B0-A1F6-136DBB2C00F2}" type="pres">
      <dgm:prSet presAssocID="{22B78C25-6E47-4543-BF69-78B5990E3271}" presName="space" presStyleCnt="0"/>
      <dgm:spPr/>
    </dgm:pt>
    <dgm:pt modelId="{27BB5480-2B32-4F3D-9440-B4C7283E7CCA}" type="pres">
      <dgm:prSet presAssocID="{D4A4A9FE-68CD-4C01-ACA2-684CB9675EAC}" presName="composite" presStyleCnt="0"/>
      <dgm:spPr/>
    </dgm:pt>
    <dgm:pt modelId="{F71EDA21-925F-41E4-9C2F-4C55779C889C}" type="pres">
      <dgm:prSet presAssocID="{D4A4A9FE-68CD-4C01-ACA2-684CB9675EAC}" presName="LShape" presStyleLbl="alignNode1" presStyleIdx="4" presStyleCnt="5"/>
      <dgm:spPr/>
    </dgm:pt>
    <dgm:pt modelId="{D6F41F41-1BEC-4225-A630-466A14C57423}" type="pres">
      <dgm:prSet presAssocID="{D4A4A9FE-68CD-4C01-ACA2-684CB9675EA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D4CB303-2CE7-4F89-AEDC-2834C9BDC59A}" srcId="{58C539F7-F1F4-49AE-9DF8-D32E96F72D83}" destId="{D36367C9-73F2-4570-8575-12585FDDAA8B}" srcOrd="4" destOrd="0" parTransId="{31DEE74D-9682-40AE-8677-3426DDF09939}" sibTransId="{65D7F71F-0EBA-4D3A-9423-D7216145EAF7}"/>
    <dgm:cxn modelId="{F987DF05-E901-4B47-8A61-164C3838E738}" srcId="{58C539F7-F1F4-49AE-9DF8-D32E96F72D83}" destId="{A3166FD1-223E-48A7-B511-2023BD3CC3AE}" srcOrd="0" destOrd="0" parTransId="{EE2AAA2C-EE4B-4C8D-834D-25E5B20F5FBB}" sibTransId="{3F02E1E8-7DEB-42C6-9606-25E693DC9F0A}"/>
    <dgm:cxn modelId="{30280D10-DB45-4B8F-AA0F-4B3BDB50BDE7}" type="presOf" srcId="{3CA71695-C333-41B9-9D81-DCABEA9992BE}" destId="{E938F7D0-DDBE-40A8-BFEF-8500BF1557B8}" srcOrd="0" destOrd="7" presId="urn:microsoft.com/office/officeart/2009/3/layout/StepUpProcess"/>
    <dgm:cxn modelId="{45CE7611-D816-4E15-B5F7-B58B018791BD}" srcId="{1FCE185B-87E0-453C-A05A-E77F2E5A5B82}" destId="{D4A4A9FE-68CD-4C01-ACA2-684CB9675EAC}" srcOrd="2" destOrd="0" parTransId="{5E3526E9-5D3F-4AFC-AEEE-03C274C6A40F}" sibTransId="{3A6DCF3E-22FA-4C5B-8CA2-1B71E7152E95}"/>
    <dgm:cxn modelId="{48131716-3BE5-4FE4-83FE-13D3C6A7704C}" type="presOf" srcId="{51C7E02D-57DD-4815-8AB2-3B77D6C2B364}" destId="{E938F7D0-DDBE-40A8-BFEF-8500BF1557B8}" srcOrd="0" destOrd="3" presId="urn:microsoft.com/office/officeart/2009/3/layout/StepUpProcess"/>
    <dgm:cxn modelId="{22275A33-657A-4CA0-ACFA-9565A14DBE53}" srcId="{D4A4A9FE-68CD-4C01-ACA2-684CB9675EAC}" destId="{E78942AF-7372-481D-9941-D220E4678C80}" srcOrd="2" destOrd="0" parTransId="{7F383FA0-9841-4975-A552-E96516B2911F}" sibTransId="{36D24313-962A-46BE-A0F4-8EEEB8F3B2C9}"/>
    <dgm:cxn modelId="{06499E40-BA8C-4536-B821-EC92E3AE1C64}" type="presOf" srcId="{39CAFF8E-FA3B-42E3-85A1-AF4B349821EA}" destId="{E938F7D0-DDBE-40A8-BFEF-8500BF1557B8}" srcOrd="0" destOrd="2" presId="urn:microsoft.com/office/officeart/2009/3/layout/StepUpProcess"/>
    <dgm:cxn modelId="{72C1ED40-3722-4751-8C7C-18646B65BBD0}" type="presOf" srcId="{8C770BB2-92AB-4088-B25B-D6BBE7D7EB79}" destId="{E74CD9AE-8A21-4B10-A707-8A871ABDBEA9}" srcOrd="0" destOrd="2" presId="urn:microsoft.com/office/officeart/2009/3/layout/StepUpProcess"/>
    <dgm:cxn modelId="{6D64CC67-DFC1-464F-9EFC-1B82F398A824}" type="presOf" srcId="{0F5AA089-E39B-4059-A6D2-9B0E5C670D95}" destId="{E938F7D0-DDBE-40A8-BFEF-8500BF1557B8}" srcOrd="0" destOrd="4" presId="urn:microsoft.com/office/officeart/2009/3/layout/StepUpProcess"/>
    <dgm:cxn modelId="{823C436E-C40A-489C-9138-39369727D7F7}" srcId="{58C539F7-F1F4-49AE-9DF8-D32E96F72D83}" destId="{0F5AA089-E39B-4059-A6D2-9B0E5C670D95}" srcOrd="3" destOrd="0" parTransId="{07D7FF21-7762-4334-B199-8D7111972A28}" sibTransId="{EEFF17A5-1D21-4F04-9AE8-4CF5232AF7BA}"/>
    <dgm:cxn modelId="{61BAC16E-6F2E-4DB4-B2A7-8982C395B979}" type="presOf" srcId="{25744403-6829-401B-BA78-18425693EF62}" destId="{E74CD9AE-8A21-4B10-A707-8A871ABDBEA9}" srcOrd="0" destOrd="0" presId="urn:microsoft.com/office/officeart/2009/3/layout/StepUpProcess"/>
    <dgm:cxn modelId="{AA4A5553-F14C-42CD-BF48-9D36D248A6FC}" srcId="{D4A4A9FE-68CD-4C01-ACA2-684CB9675EAC}" destId="{5FD7533B-88E3-424C-B272-E6ACA761827D}" srcOrd="1" destOrd="0" parTransId="{A74D1F5E-2E39-4234-B253-8C49116B61E2}" sibTransId="{E2EAFA97-321F-4050-9BA6-CC5532DAED40}"/>
    <dgm:cxn modelId="{D6F6ED54-6868-434A-A8AA-B43FFC587410}" type="presOf" srcId="{A3166FD1-223E-48A7-B511-2023BD3CC3AE}" destId="{E938F7D0-DDBE-40A8-BFEF-8500BF1557B8}" srcOrd="0" destOrd="1" presId="urn:microsoft.com/office/officeart/2009/3/layout/StepUpProcess"/>
    <dgm:cxn modelId="{1D338278-C515-4E3C-A932-6DE060218756}" srcId="{58C539F7-F1F4-49AE-9DF8-D32E96F72D83}" destId="{39CAFF8E-FA3B-42E3-85A1-AF4B349821EA}" srcOrd="1" destOrd="0" parTransId="{B932797D-16E3-421A-BF1B-343EEA5A43B6}" sibTransId="{626C025B-C1DE-4FF7-BC4E-207899FCC581}"/>
    <dgm:cxn modelId="{BEABFC95-8251-4284-97BF-5B7A9F9071D9}" srcId="{1FCE185B-87E0-453C-A05A-E77F2E5A5B82}" destId="{58C539F7-F1F4-49AE-9DF8-D32E96F72D83}" srcOrd="1" destOrd="0" parTransId="{B96C8439-1305-464B-AE2A-63C01A4B98C1}" sibTransId="{22B78C25-6E47-4543-BF69-78B5990E3271}"/>
    <dgm:cxn modelId="{CD83E896-8190-408B-B04A-005DA8F3C95C}" type="presOf" srcId="{D36367C9-73F2-4570-8575-12585FDDAA8B}" destId="{E938F7D0-DDBE-40A8-BFEF-8500BF1557B8}" srcOrd="0" destOrd="5" presId="urn:microsoft.com/office/officeart/2009/3/layout/StepUpProcess"/>
    <dgm:cxn modelId="{AA38C09C-4347-4E15-9DC0-33E12C339B92}" type="presOf" srcId="{E78942AF-7372-481D-9941-D220E4678C80}" destId="{D6F41F41-1BEC-4225-A630-466A14C57423}" srcOrd="0" destOrd="3" presId="urn:microsoft.com/office/officeart/2009/3/layout/StepUpProcess"/>
    <dgm:cxn modelId="{90A679A3-4B30-491D-8A52-F1EDA99FB0D0}" type="presOf" srcId="{D4A4A9FE-68CD-4C01-ACA2-684CB9675EAC}" destId="{D6F41F41-1BEC-4225-A630-466A14C57423}" srcOrd="0" destOrd="0" presId="urn:microsoft.com/office/officeart/2009/3/layout/StepUpProcess"/>
    <dgm:cxn modelId="{9AE90BA9-2C77-4A16-9196-956404FEE4AF}" srcId="{25744403-6829-401B-BA78-18425693EF62}" destId="{8C770BB2-92AB-4088-B25B-D6BBE7D7EB79}" srcOrd="1" destOrd="0" parTransId="{1F68C298-C447-4D00-B1A4-B97C13A0B0B0}" sibTransId="{28E91CF3-8136-425D-AAEF-753EB6975B56}"/>
    <dgm:cxn modelId="{288CE0A9-6D90-4916-B58A-00937E953299}" srcId="{25744403-6829-401B-BA78-18425693EF62}" destId="{8E4DEA02-A423-47C3-84A1-1E0EADFAC4C9}" srcOrd="0" destOrd="0" parTransId="{03668CF9-DB3C-4BA4-93D8-9ABAB747A58D}" sibTransId="{35B073D0-5C98-4425-880F-E0C9A7EA8480}"/>
    <dgm:cxn modelId="{451F1EC0-9723-4605-8A50-508E330C0C47}" type="presOf" srcId="{8E4DEA02-A423-47C3-84A1-1E0EADFAC4C9}" destId="{E74CD9AE-8A21-4B10-A707-8A871ABDBEA9}" srcOrd="0" destOrd="1" presId="urn:microsoft.com/office/officeart/2009/3/layout/StepUpProcess"/>
    <dgm:cxn modelId="{6BF0BAC1-087B-4EB0-8271-B5962CBBC491}" srcId="{58C539F7-F1F4-49AE-9DF8-D32E96F72D83}" destId="{51C7E02D-57DD-4815-8AB2-3B77D6C2B364}" srcOrd="2" destOrd="0" parTransId="{0D6ED895-9DB5-4BBD-ADE3-F6F62786512C}" sibTransId="{BC63A968-0C9D-46B3-AF5D-0E9DFD64372D}"/>
    <dgm:cxn modelId="{DD6C11CA-8D62-43D5-94D5-5C6478163029}" srcId="{58C539F7-F1F4-49AE-9DF8-D32E96F72D83}" destId="{3CA71695-C333-41B9-9D81-DCABEA9992BE}" srcOrd="6" destOrd="0" parTransId="{BBCB44A4-F1E5-4241-85E0-4C7C64B1DB03}" sibTransId="{F138C26E-B90A-4DC6-9AC8-7439F0614F40}"/>
    <dgm:cxn modelId="{5217D2D3-656E-4DA4-BCA2-7BA4C68221CD}" type="presOf" srcId="{58C539F7-F1F4-49AE-9DF8-D32E96F72D83}" destId="{E938F7D0-DDBE-40A8-BFEF-8500BF1557B8}" srcOrd="0" destOrd="0" presId="urn:microsoft.com/office/officeart/2009/3/layout/StepUpProcess"/>
    <dgm:cxn modelId="{013557D6-995F-41D8-8803-5E2F1AF6B83E}" srcId="{58C539F7-F1F4-49AE-9DF8-D32E96F72D83}" destId="{CB00DF90-044C-4CE1-AF92-1E4517205D80}" srcOrd="5" destOrd="0" parTransId="{58542988-5081-449C-A3AE-43DAC95FD317}" sibTransId="{FC152A9F-F299-4B61-8C12-CD940259A1D9}"/>
    <dgm:cxn modelId="{EFCE8BE2-F205-447F-9365-0BE02F6A958C}" srcId="{D4A4A9FE-68CD-4C01-ACA2-684CB9675EAC}" destId="{56D674CA-CE8E-4335-AC9F-9FBBC658F431}" srcOrd="0" destOrd="0" parTransId="{064D34C9-51D8-464D-A806-659579B3F4B5}" sibTransId="{0415C83C-5137-4C99-9D6C-033EDAD1883D}"/>
    <dgm:cxn modelId="{E65315E4-432A-4A33-8B2B-A32A5B52AAF6}" type="presOf" srcId="{1FCE185B-87E0-453C-A05A-E77F2E5A5B82}" destId="{3908EE12-B88B-420E-9D3A-97C3F5ABB1C4}" srcOrd="0" destOrd="0" presId="urn:microsoft.com/office/officeart/2009/3/layout/StepUpProcess"/>
    <dgm:cxn modelId="{729DAEE9-D065-43BF-B18F-A848B35685FD}" type="presOf" srcId="{56D674CA-CE8E-4335-AC9F-9FBBC658F431}" destId="{D6F41F41-1BEC-4225-A630-466A14C57423}" srcOrd="0" destOrd="1" presId="urn:microsoft.com/office/officeart/2009/3/layout/StepUpProcess"/>
    <dgm:cxn modelId="{A631ACEA-D28D-49FC-BB65-F602F0228861}" type="presOf" srcId="{5FD7533B-88E3-424C-B272-E6ACA761827D}" destId="{D6F41F41-1BEC-4225-A630-466A14C57423}" srcOrd="0" destOrd="2" presId="urn:microsoft.com/office/officeart/2009/3/layout/StepUpProcess"/>
    <dgm:cxn modelId="{E5E8A8EC-7A51-4308-841E-06A6155082BB}" type="presOf" srcId="{CB00DF90-044C-4CE1-AF92-1E4517205D80}" destId="{E938F7D0-DDBE-40A8-BFEF-8500BF1557B8}" srcOrd="0" destOrd="6" presId="urn:microsoft.com/office/officeart/2009/3/layout/StepUpProcess"/>
    <dgm:cxn modelId="{D81498ED-044B-4632-89A4-B96807628C7B}" srcId="{1FCE185B-87E0-453C-A05A-E77F2E5A5B82}" destId="{25744403-6829-401B-BA78-18425693EF62}" srcOrd="0" destOrd="0" parTransId="{7951A789-8F9C-4D1A-A96F-63CE13C17053}" sibTransId="{221F28C6-D687-40B1-AB24-13F32D4E0E1B}"/>
    <dgm:cxn modelId="{D6567ED0-7827-4FB5-9D18-A05EF4F85D22}" type="presParOf" srcId="{3908EE12-B88B-420E-9D3A-97C3F5ABB1C4}" destId="{9EA5939A-30CB-4EA9-8834-0D98359DCD48}" srcOrd="0" destOrd="0" presId="urn:microsoft.com/office/officeart/2009/3/layout/StepUpProcess"/>
    <dgm:cxn modelId="{E80DEB5D-A196-4491-8AE8-CFEE51EEB4AF}" type="presParOf" srcId="{9EA5939A-30CB-4EA9-8834-0D98359DCD48}" destId="{EF7B1B51-098B-40FD-848C-8528A1BB3160}" srcOrd="0" destOrd="0" presId="urn:microsoft.com/office/officeart/2009/3/layout/StepUpProcess"/>
    <dgm:cxn modelId="{27C0B9F1-75A6-4DF7-999A-C120C1304B43}" type="presParOf" srcId="{9EA5939A-30CB-4EA9-8834-0D98359DCD48}" destId="{E74CD9AE-8A21-4B10-A707-8A871ABDBEA9}" srcOrd="1" destOrd="0" presId="urn:microsoft.com/office/officeart/2009/3/layout/StepUpProcess"/>
    <dgm:cxn modelId="{515E971D-F254-4232-8757-CEED88148351}" type="presParOf" srcId="{9EA5939A-30CB-4EA9-8834-0D98359DCD48}" destId="{1A0B316E-7D3F-474D-8A41-9E1C72CB165B}" srcOrd="2" destOrd="0" presId="urn:microsoft.com/office/officeart/2009/3/layout/StepUpProcess"/>
    <dgm:cxn modelId="{5CB7A292-1E22-4F9B-A932-DD3DC3D65920}" type="presParOf" srcId="{3908EE12-B88B-420E-9D3A-97C3F5ABB1C4}" destId="{D1E5F1BE-31D4-4F75-88C9-8DB694158058}" srcOrd="1" destOrd="0" presId="urn:microsoft.com/office/officeart/2009/3/layout/StepUpProcess"/>
    <dgm:cxn modelId="{A1CE99C7-65F4-4D50-A68C-19A3055FA702}" type="presParOf" srcId="{D1E5F1BE-31D4-4F75-88C9-8DB694158058}" destId="{2CB9A361-F996-4B05-A94C-8FBED991AC95}" srcOrd="0" destOrd="0" presId="urn:microsoft.com/office/officeart/2009/3/layout/StepUpProcess"/>
    <dgm:cxn modelId="{B2354BEE-1492-4BED-B6A1-5F6D49D22DFB}" type="presParOf" srcId="{3908EE12-B88B-420E-9D3A-97C3F5ABB1C4}" destId="{4029BEE7-45DA-4AC5-9D2E-5EA847360D0E}" srcOrd="2" destOrd="0" presId="urn:microsoft.com/office/officeart/2009/3/layout/StepUpProcess"/>
    <dgm:cxn modelId="{CEA01A48-2E45-4F48-9BB7-350F36DEFB49}" type="presParOf" srcId="{4029BEE7-45DA-4AC5-9D2E-5EA847360D0E}" destId="{CBA70DDE-DA3F-4D91-9430-BEC18391B889}" srcOrd="0" destOrd="0" presId="urn:microsoft.com/office/officeart/2009/3/layout/StepUpProcess"/>
    <dgm:cxn modelId="{1B2DE883-F325-425E-9B68-719C458A780F}" type="presParOf" srcId="{4029BEE7-45DA-4AC5-9D2E-5EA847360D0E}" destId="{E938F7D0-DDBE-40A8-BFEF-8500BF1557B8}" srcOrd="1" destOrd="0" presId="urn:microsoft.com/office/officeart/2009/3/layout/StepUpProcess"/>
    <dgm:cxn modelId="{76F15171-63C5-43CF-ABD2-0DD61F341CEA}" type="presParOf" srcId="{4029BEE7-45DA-4AC5-9D2E-5EA847360D0E}" destId="{B6F51FF6-F564-47F6-B651-0F6576071CAA}" srcOrd="2" destOrd="0" presId="urn:microsoft.com/office/officeart/2009/3/layout/StepUpProcess"/>
    <dgm:cxn modelId="{4585875A-F041-49E5-A10A-CA4F4341C9F4}" type="presParOf" srcId="{3908EE12-B88B-420E-9D3A-97C3F5ABB1C4}" destId="{27D39E95-5AB9-4593-8B2E-DEE25B85CFB6}" srcOrd="3" destOrd="0" presId="urn:microsoft.com/office/officeart/2009/3/layout/StepUpProcess"/>
    <dgm:cxn modelId="{B9984BF0-000E-411A-BB4D-78CD55628D3E}" type="presParOf" srcId="{27D39E95-5AB9-4593-8B2E-DEE25B85CFB6}" destId="{C5BCE3E4-EBDB-49B0-A1F6-136DBB2C00F2}" srcOrd="0" destOrd="0" presId="urn:microsoft.com/office/officeart/2009/3/layout/StepUpProcess"/>
    <dgm:cxn modelId="{6B253E0A-C02E-48EA-825F-C2518CDFE709}" type="presParOf" srcId="{3908EE12-B88B-420E-9D3A-97C3F5ABB1C4}" destId="{27BB5480-2B32-4F3D-9440-B4C7283E7CCA}" srcOrd="4" destOrd="0" presId="urn:microsoft.com/office/officeart/2009/3/layout/StepUpProcess"/>
    <dgm:cxn modelId="{FEC3B228-EDB8-4F1D-A06F-977494D074CA}" type="presParOf" srcId="{27BB5480-2B32-4F3D-9440-B4C7283E7CCA}" destId="{F71EDA21-925F-41E4-9C2F-4C55779C889C}" srcOrd="0" destOrd="0" presId="urn:microsoft.com/office/officeart/2009/3/layout/StepUpProcess"/>
    <dgm:cxn modelId="{14922182-3F6D-4560-A9BB-1BCF7B477E37}" type="presParOf" srcId="{27BB5480-2B32-4F3D-9440-B4C7283E7CCA}" destId="{D6F41F41-1BEC-4225-A630-466A14C5742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C18778-80C0-4085-B792-9D54472AD0D0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230FD1B-9B89-4AB1-A780-3B8B6B06E897}">
      <dgm:prSet custT="1"/>
      <dgm:spPr/>
      <dgm:t>
        <a:bodyPr/>
        <a:lstStyle/>
        <a:p>
          <a:pPr algn="ctr"/>
          <a:r>
            <a:rPr lang="pl-PL" sz="1400" b="0" i="0" baseline="0" dirty="0"/>
            <a:t>do 15 mln zł</a:t>
          </a:r>
          <a:endParaRPr lang="pl-PL" sz="1400" dirty="0"/>
        </a:p>
      </dgm:t>
    </dgm:pt>
    <dgm:pt modelId="{276241BE-8AA6-4409-9693-EC6B79F9D090}" type="parTrans" cxnId="{98E25262-698B-487C-A5F7-430C5CFB2621}">
      <dgm:prSet/>
      <dgm:spPr/>
      <dgm:t>
        <a:bodyPr/>
        <a:lstStyle/>
        <a:p>
          <a:pPr algn="ctr"/>
          <a:endParaRPr lang="en-US"/>
        </a:p>
      </dgm:t>
    </dgm:pt>
    <dgm:pt modelId="{C5052D14-26EA-4C9E-8D95-37CAB98FD3FF}" type="sibTrans" cxnId="{98E25262-698B-487C-A5F7-430C5CFB2621}">
      <dgm:prSet/>
      <dgm:spPr/>
      <dgm:t>
        <a:bodyPr/>
        <a:lstStyle/>
        <a:p>
          <a:pPr algn="ctr"/>
          <a:endParaRPr lang="en-US"/>
        </a:p>
      </dgm:t>
    </dgm:pt>
    <dgm:pt modelId="{6861FDE7-F055-4B46-A350-231C357512EC}">
      <dgm:prSet custT="1"/>
      <dgm:spPr/>
      <dgm:t>
        <a:bodyPr/>
        <a:lstStyle/>
        <a:p>
          <a:pPr algn="ctr"/>
          <a:r>
            <a:rPr lang="pl-PL" sz="1400" b="0" i="0" baseline="0" dirty="0"/>
            <a:t>Oprocentowanie </a:t>
          </a:r>
        </a:p>
        <a:p>
          <a:pPr algn="ctr"/>
          <a:r>
            <a:rPr lang="pl-PL" sz="1400" b="0" i="0" baseline="0" dirty="0"/>
            <a:t>od 0 do 2</a:t>
          </a:r>
          <a:r>
            <a:rPr lang="en-US" sz="1400" b="0" i="0" baseline="0" dirty="0"/>
            <a:t>%</a:t>
          </a:r>
          <a:endParaRPr lang="pl-PL" sz="1400" dirty="0"/>
        </a:p>
      </dgm:t>
    </dgm:pt>
    <dgm:pt modelId="{C2B2CD84-DE8B-47AA-A7A7-E8C94026CA4B}" type="parTrans" cxnId="{641C8979-8A13-4FCC-8B09-B1496AC890C8}">
      <dgm:prSet/>
      <dgm:spPr/>
      <dgm:t>
        <a:bodyPr/>
        <a:lstStyle/>
        <a:p>
          <a:pPr algn="ctr"/>
          <a:endParaRPr lang="en-US"/>
        </a:p>
      </dgm:t>
    </dgm:pt>
    <dgm:pt modelId="{F8B0C6DB-541F-4874-B411-E5561045777F}" type="sibTrans" cxnId="{641C8979-8A13-4FCC-8B09-B1496AC890C8}">
      <dgm:prSet/>
      <dgm:spPr/>
      <dgm:t>
        <a:bodyPr/>
        <a:lstStyle/>
        <a:p>
          <a:pPr algn="ctr"/>
          <a:endParaRPr lang="en-US"/>
        </a:p>
      </dgm:t>
    </dgm:pt>
    <dgm:pt modelId="{E15434DD-E726-49BD-8CF8-45A983D77800}">
      <dgm:prSet custT="1"/>
      <dgm:spPr/>
      <dgm:t>
        <a:bodyPr/>
        <a:lstStyle/>
        <a:p>
          <a:pPr algn="ctr"/>
          <a:r>
            <a:rPr lang="pl-PL" sz="1400" b="0" i="0" baseline="0" dirty="0"/>
            <a:t>Karencja </a:t>
          </a:r>
        </a:p>
        <a:p>
          <a:pPr algn="ctr"/>
          <a:r>
            <a:rPr lang="pl-PL" sz="1400" b="0" i="0" baseline="0" dirty="0"/>
            <a:t>Do 12 m-</a:t>
          </a:r>
          <a:r>
            <a:rPr lang="pl-PL" sz="1400" b="0" i="0" baseline="0" dirty="0" err="1"/>
            <a:t>cy</a:t>
          </a:r>
          <a:endParaRPr lang="pl-PL" sz="1400" dirty="0"/>
        </a:p>
      </dgm:t>
    </dgm:pt>
    <dgm:pt modelId="{8B7F48F1-3301-40FD-981C-6121BD1D4321}" type="parTrans" cxnId="{3DA71EFB-2EF1-46E5-982D-4658827AE985}">
      <dgm:prSet/>
      <dgm:spPr/>
      <dgm:t>
        <a:bodyPr/>
        <a:lstStyle/>
        <a:p>
          <a:pPr algn="ctr"/>
          <a:endParaRPr lang="en-US"/>
        </a:p>
      </dgm:t>
    </dgm:pt>
    <dgm:pt modelId="{E315EB7B-1C01-4864-88FC-8441CC20ED2F}" type="sibTrans" cxnId="{3DA71EFB-2EF1-46E5-982D-4658827AE985}">
      <dgm:prSet/>
      <dgm:spPr/>
      <dgm:t>
        <a:bodyPr/>
        <a:lstStyle/>
        <a:p>
          <a:pPr algn="ctr"/>
          <a:endParaRPr lang="en-US"/>
        </a:p>
      </dgm:t>
    </dgm:pt>
    <dgm:pt modelId="{0D7D1CA3-DA38-45A2-9C63-67F2629CD067}">
      <dgm:prSet custT="1"/>
      <dgm:spPr/>
      <dgm:t>
        <a:bodyPr/>
        <a:lstStyle/>
        <a:p>
          <a:pPr algn="ctr"/>
          <a:r>
            <a:rPr lang="pl-PL" sz="1400" b="0" i="0" baseline="0" dirty="0"/>
            <a:t>Spłata do 15</a:t>
          </a:r>
          <a:r>
            <a:rPr lang="en-US" sz="1400" b="0" i="0" baseline="0" dirty="0"/>
            <a:t> </a:t>
          </a:r>
          <a:r>
            <a:rPr lang="pl-PL" sz="1400" b="0" i="0" baseline="0" dirty="0"/>
            <a:t>lat</a:t>
          </a:r>
          <a:endParaRPr lang="pl-PL" sz="1400" dirty="0"/>
        </a:p>
      </dgm:t>
    </dgm:pt>
    <dgm:pt modelId="{8F08F95A-66E8-47CA-AC3E-A4332A74DC67}" type="parTrans" cxnId="{512BB2FF-F094-4AD3-BF2C-3C66CB2840D8}">
      <dgm:prSet/>
      <dgm:spPr/>
      <dgm:t>
        <a:bodyPr/>
        <a:lstStyle/>
        <a:p>
          <a:pPr algn="ctr"/>
          <a:endParaRPr lang="en-US"/>
        </a:p>
      </dgm:t>
    </dgm:pt>
    <dgm:pt modelId="{8C7A31FF-1352-49F7-91EE-606E5A25D6DF}" type="sibTrans" cxnId="{512BB2FF-F094-4AD3-BF2C-3C66CB2840D8}">
      <dgm:prSet/>
      <dgm:spPr/>
      <dgm:t>
        <a:bodyPr/>
        <a:lstStyle/>
        <a:p>
          <a:pPr algn="ctr"/>
          <a:endParaRPr lang="en-US"/>
        </a:p>
      </dgm:t>
    </dgm:pt>
    <dgm:pt modelId="{59DEF90F-73CE-4BBF-AEAF-CE3C3A3E2520}">
      <dgm:prSet custT="1"/>
      <dgm:spPr/>
      <dgm:t>
        <a:bodyPr/>
        <a:lstStyle/>
        <a:p>
          <a:pPr algn="ctr"/>
          <a:r>
            <a:rPr lang="pl-PL" sz="1400" b="0" i="0" baseline="0" dirty="0"/>
            <a:t>Bez opłat i prowizji</a:t>
          </a:r>
          <a:endParaRPr lang="pl-PL" sz="1400" dirty="0"/>
        </a:p>
      </dgm:t>
    </dgm:pt>
    <dgm:pt modelId="{90669BAE-9844-4302-8D28-1C98363318A6}" type="parTrans" cxnId="{BB6C6648-8560-4F31-819C-5D6E317D82F5}">
      <dgm:prSet/>
      <dgm:spPr/>
      <dgm:t>
        <a:bodyPr/>
        <a:lstStyle/>
        <a:p>
          <a:pPr algn="ctr"/>
          <a:endParaRPr lang="en-US"/>
        </a:p>
      </dgm:t>
    </dgm:pt>
    <dgm:pt modelId="{9D4AF2D1-D048-4B5A-B242-EF406DDF05B2}" type="sibTrans" cxnId="{BB6C6648-8560-4F31-819C-5D6E317D82F5}">
      <dgm:prSet/>
      <dgm:spPr/>
      <dgm:t>
        <a:bodyPr/>
        <a:lstStyle/>
        <a:p>
          <a:pPr algn="ctr"/>
          <a:endParaRPr lang="en-US"/>
        </a:p>
      </dgm:t>
    </dgm:pt>
    <dgm:pt modelId="{6FD01F70-219F-4D88-9D66-31838E07BE9B}">
      <dgm:prSet custT="1"/>
      <dgm:spPr/>
      <dgm:t>
        <a:bodyPr/>
        <a:lstStyle/>
        <a:p>
          <a:pPr algn="ctr"/>
          <a:r>
            <a:rPr lang="pl-PL" sz="1400" dirty="0"/>
            <a:t>Dotacja do 50%</a:t>
          </a:r>
        </a:p>
      </dgm:t>
    </dgm:pt>
    <dgm:pt modelId="{FD7FE947-270F-4F90-A40C-8D4DBAAD7469}" type="parTrans" cxnId="{FC5C295A-2D33-4F0E-A99D-07B0B4C39476}">
      <dgm:prSet/>
      <dgm:spPr/>
      <dgm:t>
        <a:bodyPr/>
        <a:lstStyle/>
        <a:p>
          <a:endParaRPr lang="en-US"/>
        </a:p>
      </dgm:t>
    </dgm:pt>
    <dgm:pt modelId="{3FC72498-62B3-49F8-842C-C7A23E22EE46}" type="sibTrans" cxnId="{FC5C295A-2D33-4F0E-A99D-07B0B4C39476}">
      <dgm:prSet/>
      <dgm:spPr/>
      <dgm:t>
        <a:bodyPr/>
        <a:lstStyle/>
        <a:p>
          <a:endParaRPr lang="en-US"/>
        </a:p>
      </dgm:t>
    </dgm:pt>
    <dgm:pt modelId="{18BF1644-B172-4063-B2D3-F5DF5A7A4B85}" type="pres">
      <dgm:prSet presAssocID="{58C18778-80C0-4085-B792-9D54472AD0D0}" presName="linear" presStyleCnt="0">
        <dgm:presLayoutVars>
          <dgm:animLvl val="lvl"/>
          <dgm:resizeHandles val="exact"/>
        </dgm:presLayoutVars>
      </dgm:prSet>
      <dgm:spPr/>
    </dgm:pt>
    <dgm:pt modelId="{F4E1C351-16D0-4003-BB07-444AD3761857}" type="pres">
      <dgm:prSet presAssocID="{8230FD1B-9B89-4AB1-A780-3B8B6B06E89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FE706D2-D63F-4F2D-BC21-4CE8E31B2BF6}" type="pres">
      <dgm:prSet presAssocID="{C5052D14-26EA-4C9E-8D95-37CAB98FD3FF}" presName="spacer" presStyleCnt="0"/>
      <dgm:spPr/>
    </dgm:pt>
    <dgm:pt modelId="{E67E0FE0-AAF9-4C03-B033-D19C3966A3AD}" type="pres">
      <dgm:prSet presAssocID="{6861FDE7-F055-4B46-A350-231C357512E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9FDEDB0-E6EF-4ED9-A8D4-84F3EE11E61A}" type="pres">
      <dgm:prSet presAssocID="{F8B0C6DB-541F-4874-B411-E5561045777F}" presName="spacer" presStyleCnt="0"/>
      <dgm:spPr/>
    </dgm:pt>
    <dgm:pt modelId="{426CEE2C-E278-455C-8921-10BB3DB64F9C}" type="pres">
      <dgm:prSet presAssocID="{E15434DD-E726-49BD-8CF8-45A983D7780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455E112-5590-436E-B502-CB3C035F3FEB}" type="pres">
      <dgm:prSet presAssocID="{E315EB7B-1C01-4864-88FC-8441CC20ED2F}" presName="spacer" presStyleCnt="0"/>
      <dgm:spPr/>
    </dgm:pt>
    <dgm:pt modelId="{B0718B7A-D79B-4E93-AA31-79EB35030CAC}" type="pres">
      <dgm:prSet presAssocID="{0D7D1CA3-DA38-45A2-9C63-67F2629CD06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4697F6A-1414-46A0-B6CB-24A99A74E4C0}" type="pres">
      <dgm:prSet presAssocID="{8C7A31FF-1352-49F7-91EE-606E5A25D6DF}" presName="spacer" presStyleCnt="0"/>
      <dgm:spPr/>
    </dgm:pt>
    <dgm:pt modelId="{5E5F7B72-85CA-4412-ADCF-F7347D90B494}" type="pres">
      <dgm:prSet presAssocID="{6FD01F70-219F-4D88-9D66-31838E07BE9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7D7D648-990B-4394-9648-E90B0ECB75E9}" type="pres">
      <dgm:prSet presAssocID="{3FC72498-62B3-49F8-842C-C7A23E22EE46}" presName="spacer" presStyleCnt="0"/>
      <dgm:spPr/>
    </dgm:pt>
    <dgm:pt modelId="{5D288716-E372-4AFD-B90F-75488E4E16A7}" type="pres">
      <dgm:prSet presAssocID="{59DEF90F-73CE-4BBF-AEAF-CE3C3A3E252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1085D08-3DF5-431F-BE00-B25ED2628A20}" type="presOf" srcId="{6861FDE7-F055-4B46-A350-231C357512EC}" destId="{E67E0FE0-AAF9-4C03-B033-D19C3966A3AD}" srcOrd="0" destOrd="0" presId="urn:microsoft.com/office/officeart/2005/8/layout/vList2"/>
    <dgm:cxn modelId="{0C9AD32E-D6CC-4E05-8777-D516F70BB1E9}" type="presOf" srcId="{8230FD1B-9B89-4AB1-A780-3B8B6B06E897}" destId="{F4E1C351-16D0-4003-BB07-444AD3761857}" srcOrd="0" destOrd="0" presId="urn:microsoft.com/office/officeart/2005/8/layout/vList2"/>
    <dgm:cxn modelId="{3717A53E-A128-46FE-9A80-B7336E5541AA}" type="presOf" srcId="{58C18778-80C0-4085-B792-9D54472AD0D0}" destId="{18BF1644-B172-4063-B2D3-F5DF5A7A4B85}" srcOrd="0" destOrd="0" presId="urn:microsoft.com/office/officeart/2005/8/layout/vList2"/>
    <dgm:cxn modelId="{2C9EF85F-6740-47C8-A137-06A01D08F646}" type="presOf" srcId="{6FD01F70-219F-4D88-9D66-31838E07BE9B}" destId="{5E5F7B72-85CA-4412-ADCF-F7347D90B494}" srcOrd="0" destOrd="0" presId="urn:microsoft.com/office/officeart/2005/8/layout/vList2"/>
    <dgm:cxn modelId="{98E25262-698B-487C-A5F7-430C5CFB2621}" srcId="{58C18778-80C0-4085-B792-9D54472AD0D0}" destId="{8230FD1B-9B89-4AB1-A780-3B8B6B06E897}" srcOrd="0" destOrd="0" parTransId="{276241BE-8AA6-4409-9693-EC6B79F9D090}" sibTransId="{C5052D14-26EA-4C9E-8D95-37CAB98FD3FF}"/>
    <dgm:cxn modelId="{BB6C6648-8560-4F31-819C-5D6E317D82F5}" srcId="{58C18778-80C0-4085-B792-9D54472AD0D0}" destId="{59DEF90F-73CE-4BBF-AEAF-CE3C3A3E2520}" srcOrd="5" destOrd="0" parTransId="{90669BAE-9844-4302-8D28-1C98363318A6}" sibTransId="{9D4AF2D1-D048-4B5A-B242-EF406DDF05B2}"/>
    <dgm:cxn modelId="{1308C368-15CC-4D62-B883-74E87E8E261E}" type="presOf" srcId="{59DEF90F-73CE-4BBF-AEAF-CE3C3A3E2520}" destId="{5D288716-E372-4AFD-B90F-75488E4E16A7}" srcOrd="0" destOrd="0" presId="urn:microsoft.com/office/officeart/2005/8/layout/vList2"/>
    <dgm:cxn modelId="{641C8979-8A13-4FCC-8B09-B1496AC890C8}" srcId="{58C18778-80C0-4085-B792-9D54472AD0D0}" destId="{6861FDE7-F055-4B46-A350-231C357512EC}" srcOrd="1" destOrd="0" parTransId="{C2B2CD84-DE8B-47AA-A7A7-E8C94026CA4B}" sibTransId="{F8B0C6DB-541F-4874-B411-E5561045777F}"/>
    <dgm:cxn modelId="{FC5C295A-2D33-4F0E-A99D-07B0B4C39476}" srcId="{58C18778-80C0-4085-B792-9D54472AD0D0}" destId="{6FD01F70-219F-4D88-9D66-31838E07BE9B}" srcOrd="4" destOrd="0" parTransId="{FD7FE947-270F-4F90-A40C-8D4DBAAD7469}" sibTransId="{3FC72498-62B3-49F8-842C-C7A23E22EE46}"/>
    <dgm:cxn modelId="{67DA6BA9-1EBA-42D9-B838-BEA422663AB2}" type="presOf" srcId="{0D7D1CA3-DA38-45A2-9C63-67F2629CD067}" destId="{B0718B7A-D79B-4E93-AA31-79EB35030CAC}" srcOrd="0" destOrd="0" presId="urn:microsoft.com/office/officeart/2005/8/layout/vList2"/>
    <dgm:cxn modelId="{8B6756D0-BA6C-46AB-B89A-32837F046959}" type="presOf" srcId="{E15434DD-E726-49BD-8CF8-45A983D77800}" destId="{426CEE2C-E278-455C-8921-10BB3DB64F9C}" srcOrd="0" destOrd="0" presId="urn:microsoft.com/office/officeart/2005/8/layout/vList2"/>
    <dgm:cxn modelId="{3DA71EFB-2EF1-46E5-982D-4658827AE985}" srcId="{58C18778-80C0-4085-B792-9D54472AD0D0}" destId="{E15434DD-E726-49BD-8CF8-45A983D77800}" srcOrd="2" destOrd="0" parTransId="{8B7F48F1-3301-40FD-981C-6121BD1D4321}" sibTransId="{E315EB7B-1C01-4864-88FC-8441CC20ED2F}"/>
    <dgm:cxn modelId="{512BB2FF-F094-4AD3-BF2C-3C66CB2840D8}" srcId="{58C18778-80C0-4085-B792-9D54472AD0D0}" destId="{0D7D1CA3-DA38-45A2-9C63-67F2629CD067}" srcOrd="3" destOrd="0" parTransId="{8F08F95A-66E8-47CA-AC3E-A4332A74DC67}" sibTransId="{8C7A31FF-1352-49F7-91EE-606E5A25D6DF}"/>
    <dgm:cxn modelId="{45405E6A-BB34-40C1-9BA9-4F252EAFB45B}" type="presParOf" srcId="{18BF1644-B172-4063-B2D3-F5DF5A7A4B85}" destId="{F4E1C351-16D0-4003-BB07-444AD3761857}" srcOrd="0" destOrd="0" presId="urn:microsoft.com/office/officeart/2005/8/layout/vList2"/>
    <dgm:cxn modelId="{ED092595-C5A3-43FB-A7D7-5AAE484EB6AA}" type="presParOf" srcId="{18BF1644-B172-4063-B2D3-F5DF5A7A4B85}" destId="{5FE706D2-D63F-4F2D-BC21-4CE8E31B2BF6}" srcOrd="1" destOrd="0" presId="urn:microsoft.com/office/officeart/2005/8/layout/vList2"/>
    <dgm:cxn modelId="{F69E9B2E-DB16-40FB-8736-95AFF7446FAE}" type="presParOf" srcId="{18BF1644-B172-4063-B2D3-F5DF5A7A4B85}" destId="{E67E0FE0-AAF9-4C03-B033-D19C3966A3AD}" srcOrd="2" destOrd="0" presId="urn:microsoft.com/office/officeart/2005/8/layout/vList2"/>
    <dgm:cxn modelId="{736014CE-FB8E-44AE-AB4A-DB51D26051BC}" type="presParOf" srcId="{18BF1644-B172-4063-B2D3-F5DF5A7A4B85}" destId="{69FDEDB0-E6EF-4ED9-A8D4-84F3EE11E61A}" srcOrd="3" destOrd="0" presId="urn:microsoft.com/office/officeart/2005/8/layout/vList2"/>
    <dgm:cxn modelId="{84C216EA-01F1-42EA-BD07-1041DFDE0494}" type="presParOf" srcId="{18BF1644-B172-4063-B2D3-F5DF5A7A4B85}" destId="{426CEE2C-E278-455C-8921-10BB3DB64F9C}" srcOrd="4" destOrd="0" presId="urn:microsoft.com/office/officeart/2005/8/layout/vList2"/>
    <dgm:cxn modelId="{A87C9D9F-953E-4FD7-B725-748B63BF3FB6}" type="presParOf" srcId="{18BF1644-B172-4063-B2D3-F5DF5A7A4B85}" destId="{0455E112-5590-436E-B502-CB3C035F3FEB}" srcOrd="5" destOrd="0" presId="urn:microsoft.com/office/officeart/2005/8/layout/vList2"/>
    <dgm:cxn modelId="{6904778B-B845-4C31-B497-0901164A5F0A}" type="presParOf" srcId="{18BF1644-B172-4063-B2D3-F5DF5A7A4B85}" destId="{B0718B7A-D79B-4E93-AA31-79EB35030CAC}" srcOrd="6" destOrd="0" presId="urn:microsoft.com/office/officeart/2005/8/layout/vList2"/>
    <dgm:cxn modelId="{DAEED619-67F2-4ED5-9BC2-0D65541DBE38}" type="presParOf" srcId="{18BF1644-B172-4063-B2D3-F5DF5A7A4B85}" destId="{34697F6A-1414-46A0-B6CB-24A99A74E4C0}" srcOrd="7" destOrd="0" presId="urn:microsoft.com/office/officeart/2005/8/layout/vList2"/>
    <dgm:cxn modelId="{281A7E12-AC27-4E37-A6E3-C27EFB63B4F3}" type="presParOf" srcId="{18BF1644-B172-4063-B2D3-F5DF5A7A4B85}" destId="{5E5F7B72-85CA-4412-ADCF-F7347D90B494}" srcOrd="8" destOrd="0" presId="urn:microsoft.com/office/officeart/2005/8/layout/vList2"/>
    <dgm:cxn modelId="{99AF8B52-7ABF-495B-8757-1A8A06E09943}" type="presParOf" srcId="{18BF1644-B172-4063-B2D3-F5DF5A7A4B85}" destId="{F7D7D648-990B-4394-9648-E90B0ECB75E9}" srcOrd="9" destOrd="0" presId="urn:microsoft.com/office/officeart/2005/8/layout/vList2"/>
    <dgm:cxn modelId="{B67473E3-7CC0-4ECD-9492-01BC25AF7829}" type="presParOf" srcId="{18BF1644-B172-4063-B2D3-F5DF5A7A4B85}" destId="{5D288716-E372-4AFD-B90F-75488E4E16A7}" srcOrd="1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FCE185B-87E0-453C-A05A-E77F2E5A5B82}" type="doc">
      <dgm:prSet loTypeId="urn:microsoft.com/office/officeart/2009/3/layout/StepUpProcess" loCatId="process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25744403-6829-401B-BA78-18425693EF62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ct val="35000"/>
            </a:spcAft>
            <a:buNone/>
          </a:pPr>
          <a:r>
            <a:rPr lang="pl-PL" sz="1800" b="1" dirty="0">
              <a:latin typeface="+mn-lt"/>
              <a:ea typeface="+mn-ea"/>
              <a:cs typeface="+mn-cs"/>
            </a:rPr>
            <a:t>Dla (prawie) każdego</a:t>
          </a:r>
        </a:p>
      </dgm:t>
    </dgm:pt>
    <dgm:pt modelId="{7951A789-8F9C-4D1A-A96F-63CE13C17053}" type="parTrans" cxnId="{D81498ED-044B-4632-89A4-B96807628C7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+mn-lt"/>
          </a:endParaRPr>
        </a:p>
      </dgm:t>
    </dgm:pt>
    <dgm:pt modelId="{221F28C6-D687-40B1-AB24-13F32D4E0E1B}" type="sibTrans" cxnId="{D81498ED-044B-4632-89A4-B96807628C7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+mn-lt"/>
          </a:endParaRPr>
        </a:p>
      </dgm:t>
    </dgm:pt>
    <dgm:pt modelId="{58C539F7-F1F4-49AE-9DF8-D32E96F72D83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ct val="35000"/>
            </a:spcAft>
            <a:buNone/>
          </a:pPr>
          <a:r>
            <a:rPr lang="pl-PL" sz="1800" b="1" dirty="0">
              <a:latin typeface="+mn-lt"/>
              <a:ea typeface="+mn-ea"/>
              <a:cs typeface="+mn-cs"/>
            </a:rPr>
            <a:t>Na inwestycje w produkcję OZE</a:t>
          </a:r>
        </a:p>
      </dgm:t>
    </dgm:pt>
    <dgm:pt modelId="{B96C8439-1305-464B-AE2A-63C01A4B98C1}" type="parTrans" cxnId="{BEABFC95-8251-4284-97BF-5B7A9F9071D9}">
      <dgm:prSet/>
      <dgm:spPr/>
      <dgm:t>
        <a:bodyPr/>
        <a:lstStyle/>
        <a:p>
          <a:endParaRPr lang="en-US" sz="1400"/>
        </a:p>
      </dgm:t>
    </dgm:pt>
    <dgm:pt modelId="{22B78C25-6E47-4543-BF69-78B5990E3271}" type="sibTrans" cxnId="{BEABFC95-8251-4284-97BF-5B7A9F9071D9}">
      <dgm:prSet/>
      <dgm:spPr/>
      <dgm:t>
        <a:bodyPr/>
        <a:lstStyle/>
        <a:p>
          <a:endParaRPr lang="en-US" sz="1400"/>
        </a:p>
      </dgm:t>
    </dgm:pt>
    <dgm:pt modelId="{A3166FD1-223E-48A7-B511-2023BD3CC3AE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dirty="0">
              <a:latin typeface="+mn-lt"/>
              <a:ea typeface="+mn-ea"/>
              <a:cs typeface="+mn-cs"/>
            </a:rPr>
            <a:t>Energia cieplna z OZE</a:t>
          </a:r>
        </a:p>
      </dgm:t>
    </dgm:pt>
    <dgm:pt modelId="{EE2AAA2C-EE4B-4C8D-834D-25E5B20F5FBB}" type="parTrans" cxnId="{F987DF05-E901-4B47-8A61-164C3838E738}">
      <dgm:prSet/>
      <dgm:spPr/>
      <dgm:t>
        <a:bodyPr/>
        <a:lstStyle/>
        <a:p>
          <a:endParaRPr lang="en-US" sz="1400"/>
        </a:p>
      </dgm:t>
    </dgm:pt>
    <dgm:pt modelId="{3F02E1E8-7DEB-42C6-9606-25E693DC9F0A}" type="sibTrans" cxnId="{F987DF05-E901-4B47-8A61-164C3838E738}">
      <dgm:prSet/>
      <dgm:spPr/>
      <dgm:t>
        <a:bodyPr/>
        <a:lstStyle/>
        <a:p>
          <a:endParaRPr lang="en-US" sz="1400"/>
        </a:p>
      </dgm:t>
    </dgm:pt>
    <dgm:pt modelId="{D4A4A9FE-68CD-4C01-ACA2-684CB9675EAC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ct val="35000"/>
            </a:spcAft>
            <a:buNone/>
          </a:pPr>
          <a:r>
            <a:rPr lang="pl-PL" sz="1800" b="1">
              <a:latin typeface="+mn-lt"/>
              <a:ea typeface="+mn-ea"/>
              <a:cs typeface="+mn-cs"/>
            </a:rPr>
            <a:t>Wymogi</a:t>
          </a:r>
          <a:endParaRPr lang="pl-PL" sz="1800" b="1" dirty="0">
            <a:latin typeface="+mn-lt"/>
            <a:ea typeface="+mn-ea"/>
            <a:cs typeface="+mn-cs"/>
          </a:endParaRPr>
        </a:p>
      </dgm:t>
    </dgm:pt>
    <dgm:pt modelId="{5E3526E9-5D3F-4AFC-AEEE-03C274C6A40F}" type="parTrans" cxnId="{45CE7611-D816-4E15-B5F7-B58B018791BD}">
      <dgm:prSet/>
      <dgm:spPr/>
      <dgm:t>
        <a:bodyPr/>
        <a:lstStyle/>
        <a:p>
          <a:endParaRPr lang="en-US" sz="1400"/>
        </a:p>
      </dgm:t>
    </dgm:pt>
    <dgm:pt modelId="{3A6DCF3E-22FA-4C5B-8CA2-1B71E7152E95}" type="sibTrans" cxnId="{45CE7611-D816-4E15-B5F7-B58B018791BD}">
      <dgm:prSet/>
      <dgm:spPr/>
      <dgm:t>
        <a:bodyPr/>
        <a:lstStyle/>
        <a:p>
          <a:endParaRPr lang="en-US" sz="1400"/>
        </a:p>
      </dgm:t>
    </dgm:pt>
    <dgm:pt modelId="{8E4DEA02-A423-47C3-84A1-1E0EADFAC4C9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>
              <a:latin typeface="+mn-lt"/>
              <a:ea typeface="+mn-ea"/>
              <a:cs typeface="+mn-cs"/>
            </a:rPr>
            <a:t>Przedsiębiorcy</a:t>
          </a:r>
          <a:endParaRPr lang="pl-PL" sz="1050" b="0" dirty="0">
            <a:latin typeface="+mn-lt"/>
            <a:ea typeface="+mn-ea"/>
            <a:cs typeface="+mn-cs"/>
          </a:endParaRPr>
        </a:p>
      </dgm:t>
    </dgm:pt>
    <dgm:pt modelId="{03668CF9-DB3C-4BA4-93D8-9ABAB747A58D}" type="parTrans" cxnId="{288CE0A9-6D90-4916-B58A-00937E953299}">
      <dgm:prSet/>
      <dgm:spPr/>
      <dgm:t>
        <a:bodyPr/>
        <a:lstStyle/>
        <a:p>
          <a:endParaRPr lang="en-US" sz="1400"/>
        </a:p>
      </dgm:t>
    </dgm:pt>
    <dgm:pt modelId="{35B073D0-5C98-4425-880F-E0C9A7EA8480}" type="sibTrans" cxnId="{288CE0A9-6D90-4916-B58A-00937E953299}">
      <dgm:prSet/>
      <dgm:spPr/>
      <dgm:t>
        <a:bodyPr/>
        <a:lstStyle/>
        <a:p>
          <a:endParaRPr lang="en-US" sz="1400"/>
        </a:p>
      </dgm:t>
    </dgm:pt>
    <dgm:pt modelId="{56D674CA-CE8E-4335-AC9F-9FBBC658F431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ct val="150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050" b="0" dirty="0">
              <a:latin typeface="+mn-lt"/>
              <a:ea typeface="+mn-ea"/>
              <a:cs typeface="+mn-cs"/>
            </a:rPr>
            <a:t>Analiza wykonalności</a:t>
          </a:r>
        </a:p>
      </dgm:t>
    </dgm:pt>
    <dgm:pt modelId="{064D34C9-51D8-464D-A806-659579B3F4B5}" type="parTrans" cxnId="{EFCE8BE2-F205-447F-9365-0BE02F6A958C}">
      <dgm:prSet/>
      <dgm:spPr/>
      <dgm:t>
        <a:bodyPr/>
        <a:lstStyle/>
        <a:p>
          <a:endParaRPr lang="en-US" sz="1400"/>
        </a:p>
      </dgm:t>
    </dgm:pt>
    <dgm:pt modelId="{0415C83C-5137-4C99-9D6C-033EDAD1883D}" type="sibTrans" cxnId="{EFCE8BE2-F205-447F-9365-0BE02F6A958C}">
      <dgm:prSet/>
      <dgm:spPr/>
      <dgm:t>
        <a:bodyPr/>
        <a:lstStyle/>
        <a:p>
          <a:endParaRPr lang="en-US" sz="1400"/>
        </a:p>
      </dgm:t>
    </dgm:pt>
    <dgm:pt modelId="{0F27193F-0899-4E3F-B226-A96E6A0CDC59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dirty="0">
              <a:latin typeface="+mn-lt"/>
              <a:ea typeface="+mn-ea"/>
              <a:cs typeface="+mn-cs"/>
            </a:rPr>
            <a:t>Energia elektryczna z OZE</a:t>
          </a:r>
        </a:p>
      </dgm:t>
    </dgm:pt>
    <dgm:pt modelId="{2FEEB4C3-1332-4C02-81D9-D0D81AF427D8}" type="parTrans" cxnId="{CFDBD5B1-69EC-48DF-82AA-8130D6D5B8D5}">
      <dgm:prSet/>
      <dgm:spPr/>
      <dgm:t>
        <a:bodyPr/>
        <a:lstStyle/>
        <a:p>
          <a:endParaRPr lang="en-US" sz="1400"/>
        </a:p>
      </dgm:t>
    </dgm:pt>
    <dgm:pt modelId="{C67AC46F-0574-4E18-8FEC-017A19C209D4}" type="sibTrans" cxnId="{CFDBD5B1-69EC-48DF-82AA-8130D6D5B8D5}">
      <dgm:prSet/>
      <dgm:spPr/>
      <dgm:t>
        <a:bodyPr/>
        <a:lstStyle/>
        <a:p>
          <a:endParaRPr lang="en-US" sz="1400"/>
        </a:p>
      </dgm:t>
    </dgm:pt>
    <dgm:pt modelId="{B4E73997-DB33-4958-B5D8-189FDA1AFEAE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dirty="0">
              <a:latin typeface="+mn-lt"/>
              <a:ea typeface="+mn-ea"/>
              <a:cs typeface="+mn-cs"/>
            </a:rPr>
            <a:t>Magazyn energii </a:t>
          </a:r>
        </a:p>
      </dgm:t>
    </dgm:pt>
    <dgm:pt modelId="{10BA6FA3-308A-4AD2-B98A-7E6A72E2D746}" type="parTrans" cxnId="{D2F04662-D44D-46E4-B9C4-A0503DC6D46F}">
      <dgm:prSet/>
      <dgm:spPr/>
      <dgm:t>
        <a:bodyPr/>
        <a:lstStyle/>
        <a:p>
          <a:endParaRPr lang="en-US" sz="1400"/>
        </a:p>
      </dgm:t>
    </dgm:pt>
    <dgm:pt modelId="{6421C98D-0B59-49F3-A765-42C3CC08887A}" type="sibTrans" cxnId="{D2F04662-D44D-46E4-B9C4-A0503DC6D46F}">
      <dgm:prSet/>
      <dgm:spPr/>
      <dgm:t>
        <a:bodyPr/>
        <a:lstStyle/>
        <a:p>
          <a:endParaRPr lang="en-US" sz="1400"/>
        </a:p>
      </dgm:t>
    </dgm:pt>
    <dgm:pt modelId="{7C804849-F88B-4411-8859-F682F606FDAB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>
              <a:latin typeface="+mn-lt"/>
              <a:ea typeface="+mn-ea"/>
              <a:cs typeface="+mn-cs"/>
            </a:rPr>
            <a:t>Samorządy</a:t>
          </a:r>
          <a:endParaRPr lang="pl-PL" sz="1050" b="0" dirty="0">
            <a:latin typeface="+mn-lt"/>
            <a:ea typeface="+mn-ea"/>
            <a:cs typeface="+mn-cs"/>
          </a:endParaRPr>
        </a:p>
      </dgm:t>
    </dgm:pt>
    <dgm:pt modelId="{957F539E-4229-4082-A12C-302F4BAFE3D4}" type="parTrans" cxnId="{DC2F6FAA-E3D8-43B6-8379-9F7708D1C685}">
      <dgm:prSet/>
      <dgm:spPr/>
      <dgm:t>
        <a:bodyPr/>
        <a:lstStyle/>
        <a:p>
          <a:endParaRPr lang="en-US" sz="1400"/>
        </a:p>
      </dgm:t>
    </dgm:pt>
    <dgm:pt modelId="{0CEBF83F-7FF4-49F8-A4FF-A1C5F48B2151}" type="sibTrans" cxnId="{DC2F6FAA-E3D8-43B6-8379-9F7708D1C685}">
      <dgm:prSet/>
      <dgm:spPr/>
      <dgm:t>
        <a:bodyPr/>
        <a:lstStyle/>
        <a:p>
          <a:endParaRPr lang="en-US" sz="1400"/>
        </a:p>
      </dgm:t>
    </dgm:pt>
    <dgm:pt modelId="{96FF3C11-15CB-42CF-8BFE-452695D5BB00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>
              <a:latin typeface="+mn-lt"/>
              <a:ea typeface="+mn-ea"/>
              <a:cs typeface="+mn-cs"/>
            </a:rPr>
            <a:t>Klastry / spółdzielnie energetyczne</a:t>
          </a:r>
          <a:endParaRPr lang="pl-PL" sz="1050" b="0" dirty="0">
            <a:latin typeface="+mn-lt"/>
            <a:ea typeface="+mn-ea"/>
            <a:cs typeface="+mn-cs"/>
          </a:endParaRPr>
        </a:p>
      </dgm:t>
    </dgm:pt>
    <dgm:pt modelId="{EF5B4E81-C291-4393-B077-210A36E800C8}" type="parTrans" cxnId="{7EA308C4-25C1-44C6-AC52-A672AB1F82CC}">
      <dgm:prSet/>
      <dgm:spPr/>
      <dgm:t>
        <a:bodyPr/>
        <a:lstStyle/>
        <a:p>
          <a:endParaRPr lang="en-US" sz="1400"/>
        </a:p>
      </dgm:t>
    </dgm:pt>
    <dgm:pt modelId="{58E3A0BB-8B95-47AF-9A5F-E61A04A8C523}" type="sibTrans" cxnId="{7EA308C4-25C1-44C6-AC52-A672AB1F82CC}">
      <dgm:prSet/>
      <dgm:spPr/>
      <dgm:t>
        <a:bodyPr/>
        <a:lstStyle/>
        <a:p>
          <a:endParaRPr lang="en-US" sz="1400"/>
        </a:p>
      </dgm:t>
    </dgm:pt>
    <dgm:pt modelId="{788C6E69-3D84-423D-8188-376A9C988966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dirty="0">
              <a:latin typeface="+mn-lt"/>
              <a:ea typeface="+mn-ea"/>
              <a:cs typeface="+mn-cs"/>
            </a:rPr>
            <a:t>Przyłączenie do sieci</a:t>
          </a:r>
        </a:p>
      </dgm:t>
    </dgm:pt>
    <dgm:pt modelId="{0B002974-62B9-43EA-85C4-7E08016FF829}" type="parTrans" cxnId="{901DBE25-D53F-4C93-BF7F-49FF2C852609}">
      <dgm:prSet/>
      <dgm:spPr/>
      <dgm:t>
        <a:bodyPr/>
        <a:lstStyle/>
        <a:p>
          <a:endParaRPr lang="en-US" sz="1400"/>
        </a:p>
      </dgm:t>
    </dgm:pt>
    <dgm:pt modelId="{BD57447B-9B62-41FC-A388-3AF0E628C31C}" type="sibTrans" cxnId="{901DBE25-D53F-4C93-BF7F-49FF2C852609}">
      <dgm:prSet/>
      <dgm:spPr/>
      <dgm:t>
        <a:bodyPr/>
        <a:lstStyle/>
        <a:p>
          <a:endParaRPr lang="en-US" sz="1400"/>
        </a:p>
      </dgm:t>
    </dgm:pt>
    <dgm:pt modelId="{F68433B5-A27D-46C1-A913-A78C8BE061D9}">
      <dgm:prSet custT="1"/>
      <dgm:spPr>
        <a:xfrm>
          <a:off x="140326" y="1094686"/>
          <a:ext cx="3300584" cy="1031432"/>
        </a:xfrm>
      </dgm:spPr>
      <dgm:t>
        <a:bodyPr/>
        <a:lstStyle/>
        <a:p>
          <a:pPr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050" b="0">
              <a:latin typeface="+mn-lt"/>
              <a:ea typeface="+mn-ea"/>
              <a:cs typeface="+mn-cs"/>
            </a:rPr>
            <a:t>Standardowe +</a:t>
          </a:r>
          <a:endParaRPr lang="pl-PL" sz="1050" b="0" dirty="0">
            <a:latin typeface="+mn-lt"/>
            <a:ea typeface="+mn-ea"/>
            <a:cs typeface="+mn-cs"/>
          </a:endParaRPr>
        </a:p>
      </dgm:t>
    </dgm:pt>
    <dgm:pt modelId="{A3F7E9A9-DEE8-42CE-92B2-092AA895A9B8}" type="parTrans" cxnId="{66AD6E5E-8126-42F8-98F8-C01DF5F860FC}">
      <dgm:prSet/>
      <dgm:spPr/>
      <dgm:t>
        <a:bodyPr/>
        <a:lstStyle/>
        <a:p>
          <a:endParaRPr lang="en-US"/>
        </a:p>
      </dgm:t>
    </dgm:pt>
    <dgm:pt modelId="{C23B357D-E1FD-458C-9E04-592CD7BDAC93}" type="sibTrans" cxnId="{66AD6E5E-8126-42F8-98F8-C01DF5F860FC}">
      <dgm:prSet/>
      <dgm:spPr/>
      <dgm:t>
        <a:bodyPr/>
        <a:lstStyle/>
        <a:p>
          <a:endParaRPr lang="en-US"/>
        </a:p>
      </dgm:t>
    </dgm:pt>
    <dgm:pt modelId="{916E74B3-3483-4DA5-800F-CB063A43F1ED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dirty="0">
              <a:latin typeface="+mn-lt"/>
              <a:ea typeface="+mn-ea"/>
              <a:cs typeface="+mn-cs"/>
            </a:rPr>
            <a:t>Budowa i rozbudowa instalacji</a:t>
          </a:r>
        </a:p>
      </dgm:t>
    </dgm:pt>
    <dgm:pt modelId="{2B5FF61A-5526-4262-A38C-4F4C4FEC124C}" type="parTrans" cxnId="{4207CBBA-D608-4071-9B76-18BE1D310049}">
      <dgm:prSet/>
      <dgm:spPr/>
      <dgm:t>
        <a:bodyPr/>
        <a:lstStyle/>
        <a:p>
          <a:endParaRPr lang="pl-PL"/>
        </a:p>
      </dgm:t>
    </dgm:pt>
    <dgm:pt modelId="{309936C4-8DE6-4BE6-B817-95DE0A06AE4A}" type="sibTrans" cxnId="{4207CBBA-D608-4071-9B76-18BE1D310049}">
      <dgm:prSet/>
      <dgm:spPr/>
      <dgm:t>
        <a:bodyPr/>
        <a:lstStyle/>
        <a:p>
          <a:endParaRPr lang="pl-PL"/>
        </a:p>
      </dgm:t>
    </dgm:pt>
    <dgm:pt modelId="{F8EF854A-D012-4D0E-8AF1-F1F33E8BD518}" type="pres">
      <dgm:prSet presAssocID="{1FCE185B-87E0-453C-A05A-E77F2E5A5B82}" presName="rootnode" presStyleCnt="0">
        <dgm:presLayoutVars>
          <dgm:chMax/>
          <dgm:chPref/>
          <dgm:dir/>
          <dgm:animLvl val="lvl"/>
        </dgm:presLayoutVars>
      </dgm:prSet>
      <dgm:spPr/>
    </dgm:pt>
    <dgm:pt modelId="{E9EE30C5-214A-413B-BB9A-A6190ED1DB36}" type="pres">
      <dgm:prSet presAssocID="{25744403-6829-401B-BA78-18425693EF62}" presName="composite" presStyleCnt="0"/>
      <dgm:spPr/>
    </dgm:pt>
    <dgm:pt modelId="{2426593F-C45E-4DA8-91AE-25360231A411}" type="pres">
      <dgm:prSet presAssocID="{25744403-6829-401B-BA78-18425693EF62}" presName="LShape" presStyleLbl="alignNode1" presStyleIdx="0" presStyleCnt="5"/>
      <dgm:spPr/>
    </dgm:pt>
    <dgm:pt modelId="{2E0DD47A-6B2D-4B49-91B8-656BE5861474}" type="pres">
      <dgm:prSet presAssocID="{25744403-6829-401B-BA78-18425693EF6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B570115-150C-4730-9E86-9AE771FB92E8}" type="pres">
      <dgm:prSet presAssocID="{25744403-6829-401B-BA78-18425693EF62}" presName="Triangle" presStyleLbl="alignNode1" presStyleIdx="1" presStyleCnt="5"/>
      <dgm:spPr/>
    </dgm:pt>
    <dgm:pt modelId="{77304396-8491-408E-B360-A5F027765079}" type="pres">
      <dgm:prSet presAssocID="{221F28C6-D687-40B1-AB24-13F32D4E0E1B}" presName="sibTrans" presStyleCnt="0"/>
      <dgm:spPr/>
    </dgm:pt>
    <dgm:pt modelId="{1687813B-3609-44EC-8F57-A2F073F74257}" type="pres">
      <dgm:prSet presAssocID="{221F28C6-D687-40B1-AB24-13F32D4E0E1B}" presName="space" presStyleCnt="0"/>
      <dgm:spPr/>
    </dgm:pt>
    <dgm:pt modelId="{295A4AD6-A618-4680-BB14-95AFEDFFD519}" type="pres">
      <dgm:prSet presAssocID="{58C539F7-F1F4-49AE-9DF8-D32E96F72D83}" presName="composite" presStyleCnt="0"/>
      <dgm:spPr/>
    </dgm:pt>
    <dgm:pt modelId="{643DC3F1-3BD1-49B2-8FE3-B0B72EFC4EBE}" type="pres">
      <dgm:prSet presAssocID="{58C539F7-F1F4-49AE-9DF8-D32E96F72D83}" presName="LShape" presStyleLbl="alignNode1" presStyleIdx="2" presStyleCnt="5"/>
      <dgm:spPr/>
    </dgm:pt>
    <dgm:pt modelId="{4E4C6458-9166-40A6-87D4-8DCF4A924542}" type="pres">
      <dgm:prSet presAssocID="{58C539F7-F1F4-49AE-9DF8-D32E96F72D8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BDD8578-A06F-42EA-A6A3-EE58C628228C}" type="pres">
      <dgm:prSet presAssocID="{58C539F7-F1F4-49AE-9DF8-D32E96F72D83}" presName="Triangle" presStyleLbl="alignNode1" presStyleIdx="3" presStyleCnt="5"/>
      <dgm:spPr/>
    </dgm:pt>
    <dgm:pt modelId="{97C448BB-123E-409A-82B7-C4695D1C4ADB}" type="pres">
      <dgm:prSet presAssocID="{22B78C25-6E47-4543-BF69-78B5990E3271}" presName="sibTrans" presStyleCnt="0"/>
      <dgm:spPr/>
    </dgm:pt>
    <dgm:pt modelId="{29FECDFA-31F5-4C3B-9EBD-C53F6957D008}" type="pres">
      <dgm:prSet presAssocID="{22B78C25-6E47-4543-BF69-78B5990E3271}" presName="space" presStyleCnt="0"/>
      <dgm:spPr/>
    </dgm:pt>
    <dgm:pt modelId="{8B5DCF8F-0C7B-44CA-81E5-37B33C945579}" type="pres">
      <dgm:prSet presAssocID="{D4A4A9FE-68CD-4C01-ACA2-684CB9675EAC}" presName="composite" presStyleCnt="0"/>
      <dgm:spPr/>
    </dgm:pt>
    <dgm:pt modelId="{3A633108-1E78-457F-A8F5-4DA097F5BF8D}" type="pres">
      <dgm:prSet presAssocID="{D4A4A9FE-68CD-4C01-ACA2-684CB9675EAC}" presName="LShape" presStyleLbl="alignNode1" presStyleIdx="4" presStyleCnt="5"/>
      <dgm:spPr/>
    </dgm:pt>
    <dgm:pt modelId="{E5A262C0-0F81-4944-9D10-6F47B4179909}" type="pres">
      <dgm:prSet presAssocID="{D4A4A9FE-68CD-4C01-ACA2-684CB9675EA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987DF05-E901-4B47-8A61-164C3838E738}" srcId="{58C539F7-F1F4-49AE-9DF8-D32E96F72D83}" destId="{A3166FD1-223E-48A7-B511-2023BD3CC3AE}" srcOrd="0" destOrd="0" parTransId="{EE2AAA2C-EE4B-4C8D-834D-25E5B20F5FBB}" sibTransId="{3F02E1E8-7DEB-42C6-9606-25E693DC9F0A}"/>
    <dgm:cxn modelId="{45CE7611-D816-4E15-B5F7-B58B018791BD}" srcId="{1FCE185B-87E0-453C-A05A-E77F2E5A5B82}" destId="{D4A4A9FE-68CD-4C01-ACA2-684CB9675EAC}" srcOrd="2" destOrd="0" parTransId="{5E3526E9-5D3F-4AFC-AEEE-03C274C6A40F}" sibTransId="{3A6DCF3E-22FA-4C5B-8CA2-1B71E7152E95}"/>
    <dgm:cxn modelId="{0E4E7823-9B8D-4458-BD7E-44383FA913AF}" type="presOf" srcId="{B4E73997-DB33-4958-B5D8-189FDA1AFEAE}" destId="{4E4C6458-9166-40A6-87D4-8DCF4A924542}" srcOrd="0" destOrd="3" presId="urn:microsoft.com/office/officeart/2009/3/layout/StepUpProcess"/>
    <dgm:cxn modelId="{901DBE25-D53F-4C93-BF7F-49FF2C852609}" srcId="{58C539F7-F1F4-49AE-9DF8-D32E96F72D83}" destId="{788C6E69-3D84-423D-8188-376A9C988966}" srcOrd="3" destOrd="0" parTransId="{0B002974-62B9-43EA-85C4-7E08016FF829}" sibTransId="{BD57447B-9B62-41FC-A388-3AF0E628C31C}"/>
    <dgm:cxn modelId="{66042F36-CAF7-451A-A0B7-9B2201C63FED}" type="presOf" srcId="{58C539F7-F1F4-49AE-9DF8-D32E96F72D83}" destId="{4E4C6458-9166-40A6-87D4-8DCF4A924542}" srcOrd="0" destOrd="0" presId="urn:microsoft.com/office/officeart/2009/3/layout/StepUpProcess"/>
    <dgm:cxn modelId="{22B7B137-DAA0-442F-9334-69CF41EBE94D}" type="presOf" srcId="{7C804849-F88B-4411-8859-F682F606FDAB}" destId="{2E0DD47A-6B2D-4B49-91B8-656BE5861474}" srcOrd="0" destOrd="1" presId="urn:microsoft.com/office/officeart/2009/3/layout/StepUpProcess"/>
    <dgm:cxn modelId="{66AD6E5E-8126-42F8-98F8-C01DF5F860FC}" srcId="{D4A4A9FE-68CD-4C01-ACA2-684CB9675EAC}" destId="{F68433B5-A27D-46C1-A913-A78C8BE061D9}" srcOrd="0" destOrd="0" parTransId="{A3F7E9A9-DEE8-42CE-92B2-092AA895A9B8}" sibTransId="{C23B357D-E1FD-458C-9E04-592CD7BDAC93}"/>
    <dgm:cxn modelId="{D2F04662-D44D-46E4-B9C4-A0503DC6D46F}" srcId="{58C539F7-F1F4-49AE-9DF8-D32E96F72D83}" destId="{B4E73997-DB33-4958-B5D8-189FDA1AFEAE}" srcOrd="2" destOrd="0" parTransId="{10BA6FA3-308A-4AD2-B98A-7E6A72E2D746}" sibTransId="{6421C98D-0B59-49F3-A765-42C3CC08887A}"/>
    <dgm:cxn modelId="{A865E84A-CD33-4BDE-871A-456ACF166E5E}" type="presOf" srcId="{A3166FD1-223E-48A7-B511-2023BD3CC3AE}" destId="{4E4C6458-9166-40A6-87D4-8DCF4A924542}" srcOrd="0" destOrd="1" presId="urn:microsoft.com/office/officeart/2009/3/layout/StepUpProcess"/>
    <dgm:cxn modelId="{E50E5054-058A-4D09-8330-F727C8FB2E3C}" type="presOf" srcId="{788C6E69-3D84-423D-8188-376A9C988966}" destId="{4E4C6458-9166-40A6-87D4-8DCF4A924542}" srcOrd="0" destOrd="4" presId="urn:microsoft.com/office/officeart/2009/3/layout/StepUpProcess"/>
    <dgm:cxn modelId="{8C031176-C376-4A84-B626-C3A2AF19BB20}" type="presOf" srcId="{1FCE185B-87E0-453C-A05A-E77F2E5A5B82}" destId="{F8EF854A-D012-4D0E-8AF1-F1F33E8BD518}" srcOrd="0" destOrd="0" presId="urn:microsoft.com/office/officeart/2009/3/layout/StepUpProcess"/>
    <dgm:cxn modelId="{C9AC8978-D8B2-4C08-A626-553E20941A26}" type="presOf" srcId="{F68433B5-A27D-46C1-A913-A78C8BE061D9}" destId="{E5A262C0-0F81-4944-9D10-6F47B4179909}" srcOrd="0" destOrd="1" presId="urn:microsoft.com/office/officeart/2009/3/layout/StepUpProcess"/>
    <dgm:cxn modelId="{843C8C83-5C68-42E9-9313-35A88E551896}" type="presOf" srcId="{0F27193F-0899-4E3F-B226-A96E6A0CDC59}" destId="{4E4C6458-9166-40A6-87D4-8DCF4A924542}" srcOrd="0" destOrd="2" presId="urn:microsoft.com/office/officeart/2009/3/layout/StepUpProcess"/>
    <dgm:cxn modelId="{B118A785-D7FF-437B-A192-DDFEB34117D1}" type="presOf" srcId="{8E4DEA02-A423-47C3-84A1-1E0EADFAC4C9}" destId="{2E0DD47A-6B2D-4B49-91B8-656BE5861474}" srcOrd="0" destOrd="2" presId="urn:microsoft.com/office/officeart/2009/3/layout/StepUpProcess"/>
    <dgm:cxn modelId="{42574891-FAEC-4719-B03B-DAD4090FF0CD}" type="presOf" srcId="{D4A4A9FE-68CD-4C01-ACA2-684CB9675EAC}" destId="{E5A262C0-0F81-4944-9D10-6F47B4179909}" srcOrd="0" destOrd="0" presId="urn:microsoft.com/office/officeart/2009/3/layout/StepUpProcess"/>
    <dgm:cxn modelId="{BEABFC95-8251-4284-97BF-5B7A9F9071D9}" srcId="{1FCE185B-87E0-453C-A05A-E77F2E5A5B82}" destId="{58C539F7-F1F4-49AE-9DF8-D32E96F72D83}" srcOrd="1" destOrd="0" parTransId="{B96C8439-1305-464B-AE2A-63C01A4B98C1}" sibTransId="{22B78C25-6E47-4543-BF69-78B5990E3271}"/>
    <dgm:cxn modelId="{288CE0A9-6D90-4916-B58A-00937E953299}" srcId="{25744403-6829-401B-BA78-18425693EF62}" destId="{8E4DEA02-A423-47C3-84A1-1E0EADFAC4C9}" srcOrd="1" destOrd="0" parTransId="{03668CF9-DB3C-4BA4-93D8-9ABAB747A58D}" sibTransId="{35B073D0-5C98-4425-880F-E0C9A7EA8480}"/>
    <dgm:cxn modelId="{DC2F6FAA-E3D8-43B6-8379-9F7708D1C685}" srcId="{25744403-6829-401B-BA78-18425693EF62}" destId="{7C804849-F88B-4411-8859-F682F606FDAB}" srcOrd="0" destOrd="0" parTransId="{957F539E-4229-4082-A12C-302F4BAFE3D4}" sibTransId="{0CEBF83F-7FF4-49F8-A4FF-A1C5F48B2151}"/>
    <dgm:cxn modelId="{893175AB-DDD5-4C08-A215-4B9C5D5E9D1A}" type="presOf" srcId="{56D674CA-CE8E-4335-AC9F-9FBBC658F431}" destId="{E5A262C0-0F81-4944-9D10-6F47B4179909}" srcOrd="0" destOrd="2" presId="urn:microsoft.com/office/officeart/2009/3/layout/StepUpProcess"/>
    <dgm:cxn modelId="{CFDBD5B1-69EC-48DF-82AA-8130D6D5B8D5}" srcId="{58C539F7-F1F4-49AE-9DF8-D32E96F72D83}" destId="{0F27193F-0899-4E3F-B226-A96E6A0CDC59}" srcOrd="1" destOrd="0" parTransId="{2FEEB4C3-1332-4C02-81D9-D0D81AF427D8}" sibTransId="{C67AC46F-0574-4E18-8FEC-017A19C209D4}"/>
    <dgm:cxn modelId="{7D9A11B7-A80E-4BBA-877E-A30E148FE274}" type="presOf" srcId="{25744403-6829-401B-BA78-18425693EF62}" destId="{2E0DD47A-6B2D-4B49-91B8-656BE5861474}" srcOrd="0" destOrd="0" presId="urn:microsoft.com/office/officeart/2009/3/layout/StepUpProcess"/>
    <dgm:cxn modelId="{4207CBBA-D608-4071-9B76-18BE1D310049}" srcId="{58C539F7-F1F4-49AE-9DF8-D32E96F72D83}" destId="{916E74B3-3483-4DA5-800F-CB063A43F1ED}" srcOrd="4" destOrd="0" parTransId="{2B5FF61A-5526-4262-A38C-4F4C4FEC124C}" sibTransId="{309936C4-8DE6-4BE6-B817-95DE0A06AE4A}"/>
    <dgm:cxn modelId="{7EA308C4-25C1-44C6-AC52-A672AB1F82CC}" srcId="{25744403-6829-401B-BA78-18425693EF62}" destId="{96FF3C11-15CB-42CF-8BFE-452695D5BB00}" srcOrd="2" destOrd="0" parTransId="{EF5B4E81-C291-4393-B077-210A36E800C8}" sibTransId="{58E3A0BB-8B95-47AF-9A5F-E61A04A8C523}"/>
    <dgm:cxn modelId="{88A3D9C4-7C2C-4091-A9CE-E032BC2D3AA7}" type="presOf" srcId="{96FF3C11-15CB-42CF-8BFE-452695D5BB00}" destId="{2E0DD47A-6B2D-4B49-91B8-656BE5861474}" srcOrd="0" destOrd="3" presId="urn:microsoft.com/office/officeart/2009/3/layout/StepUpProcess"/>
    <dgm:cxn modelId="{EFCE8BE2-F205-447F-9365-0BE02F6A958C}" srcId="{D4A4A9FE-68CD-4C01-ACA2-684CB9675EAC}" destId="{56D674CA-CE8E-4335-AC9F-9FBBC658F431}" srcOrd="1" destOrd="0" parTransId="{064D34C9-51D8-464D-A806-659579B3F4B5}" sibTransId="{0415C83C-5137-4C99-9D6C-033EDAD1883D}"/>
    <dgm:cxn modelId="{D81498ED-044B-4632-89A4-B96807628C7B}" srcId="{1FCE185B-87E0-453C-A05A-E77F2E5A5B82}" destId="{25744403-6829-401B-BA78-18425693EF62}" srcOrd="0" destOrd="0" parTransId="{7951A789-8F9C-4D1A-A96F-63CE13C17053}" sibTransId="{221F28C6-D687-40B1-AB24-13F32D4E0E1B}"/>
    <dgm:cxn modelId="{5423DAFF-169C-4C16-8F58-2E56F880F2CE}" type="presOf" srcId="{916E74B3-3483-4DA5-800F-CB063A43F1ED}" destId="{4E4C6458-9166-40A6-87D4-8DCF4A924542}" srcOrd="0" destOrd="5" presId="urn:microsoft.com/office/officeart/2009/3/layout/StepUpProcess"/>
    <dgm:cxn modelId="{4AB362E4-B66C-469B-945A-AF256B0BA1CE}" type="presParOf" srcId="{F8EF854A-D012-4D0E-8AF1-F1F33E8BD518}" destId="{E9EE30C5-214A-413B-BB9A-A6190ED1DB36}" srcOrd="0" destOrd="0" presId="urn:microsoft.com/office/officeart/2009/3/layout/StepUpProcess"/>
    <dgm:cxn modelId="{F88F5CB5-0A3E-460B-9169-11D5318BEEA9}" type="presParOf" srcId="{E9EE30C5-214A-413B-BB9A-A6190ED1DB36}" destId="{2426593F-C45E-4DA8-91AE-25360231A411}" srcOrd="0" destOrd="0" presId="urn:microsoft.com/office/officeart/2009/3/layout/StepUpProcess"/>
    <dgm:cxn modelId="{63394A05-E467-42E2-98A0-467954DD7B36}" type="presParOf" srcId="{E9EE30C5-214A-413B-BB9A-A6190ED1DB36}" destId="{2E0DD47A-6B2D-4B49-91B8-656BE5861474}" srcOrd="1" destOrd="0" presId="urn:microsoft.com/office/officeart/2009/3/layout/StepUpProcess"/>
    <dgm:cxn modelId="{14A2D492-EF04-46DB-9D84-9E020CF94F90}" type="presParOf" srcId="{E9EE30C5-214A-413B-BB9A-A6190ED1DB36}" destId="{BB570115-150C-4730-9E86-9AE771FB92E8}" srcOrd="2" destOrd="0" presId="urn:microsoft.com/office/officeart/2009/3/layout/StepUpProcess"/>
    <dgm:cxn modelId="{8E488F8E-F908-4A62-ABCA-CFC2D300A48D}" type="presParOf" srcId="{F8EF854A-D012-4D0E-8AF1-F1F33E8BD518}" destId="{77304396-8491-408E-B360-A5F027765079}" srcOrd="1" destOrd="0" presId="urn:microsoft.com/office/officeart/2009/3/layout/StepUpProcess"/>
    <dgm:cxn modelId="{C2601E24-31C4-4EA3-8855-4983627444B6}" type="presParOf" srcId="{77304396-8491-408E-B360-A5F027765079}" destId="{1687813B-3609-44EC-8F57-A2F073F74257}" srcOrd="0" destOrd="0" presId="urn:microsoft.com/office/officeart/2009/3/layout/StepUpProcess"/>
    <dgm:cxn modelId="{93986A16-2003-4D22-8DB9-2B9944A0FFB5}" type="presParOf" srcId="{F8EF854A-D012-4D0E-8AF1-F1F33E8BD518}" destId="{295A4AD6-A618-4680-BB14-95AFEDFFD519}" srcOrd="2" destOrd="0" presId="urn:microsoft.com/office/officeart/2009/3/layout/StepUpProcess"/>
    <dgm:cxn modelId="{625C2820-78EB-4A1D-9CCC-DF5B66F251C3}" type="presParOf" srcId="{295A4AD6-A618-4680-BB14-95AFEDFFD519}" destId="{643DC3F1-3BD1-49B2-8FE3-B0B72EFC4EBE}" srcOrd="0" destOrd="0" presId="urn:microsoft.com/office/officeart/2009/3/layout/StepUpProcess"/>
    <dgm:cxn modelId="{DB836EA3-78DD-4732-8092-8947ED479A15}" type="presParOf" srcId="{295A4AD6-A618-4680-BB14-95AFEDFFD519}" destId="{4E4C6458-9166-40A6-87D4-8DCF4A924542}" srcOrd="1" destOrd="0" presId="urn:microsoft.com/office/officeart/2009/3/layout/StepUpProcess"/>
    <dgm:cxn modelId="{006C86BD-844E-479E-87A9-523C502A03FB}" type="presParOf" srcId="{295A4AD6-A618-4680-BB14-95AFEDFFD519}" destId="{6BDD8578-A06F-42EA-A6A3-EE58C628228C}" srcOrd="2" destOrd="0" presId="urn:microsoft.com/office/officeart/2009/3/layout/StepUpProcess"/>
    <dgm:cxn modelId="{A1FA5A6A-9D3D-49CD-96D7-CD2CFEEC974A}" type="presParOf" srcId="{F8EF854A-D012-4D0E-8AF1-F1F33E8BD518}" destId="{97C448BB-123E-409A-82B7-C4695D1C4ADB}" srcOrd="3" destOrd="0" presId="urn:microsoft.com/office/officeart/2009/3/layout/StepUpProcess"/>
    <dgm:cxn modelId="{5B0B1944-E24E-4B10-8C9C-87669269DA1D}" type="presParOf" srcId="{97C448BB-123E-409A-82B7-C4695D1C4ADB}" destId="{29FECDFA-31F5-4C3B-9EBD-C53F6957D008}" srcOrd="0" destOrd="0" presId="urn:microsoft.com/office/officeart/2009/3/layout/StepUpProcess"/>
    <dgm:cxn modelId="{82EC284A-53F7-4861-A1B0-9BFFD2770BF8}" type="presParOf" srcId="{F8EF854A-D012-4D0E-8AF1-F1F33E8BD518}" destId="{8B5DCF8F-0C7B-44CA-81E5-37B33C945579}" srcOrd="4" destOrd="0" presId="urn:microsoft.com/office/officeart/2009/3/layout/StepUpProcess"/>
    <dgm:cxn modelId="{92A8BFCA-A275-4CC9-880F-45245463C8AD}" type="presParOf" srcId="{8B5DCF8F-0C7B-44CA-81E5-37B33C945579}" destId="{3A633108-1E78-457F-A8F5-4DA097F5BF8D}" srcOrd="0" destOrd="0" presId="urn:microsoft.com/office/officeart/2009/3/layout/StepUpProcess"/>
    <dgm:cxn modelId="{6A908D01-EBC1-4832-B808-5435D4851516}" type="presParOf" srcId="{8B5DCF8F-0C7B-44CA-81E5-37B33C945579}" destId="{E5A262C0-0F81-4944-9D10-6F47B417990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8C18778-80C0-4085-B792-9D54472AD0D0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230FD1B-9B89-4AB1-A780-3B8B6B06E897}">
      <dgm:prSet custT="1"/>
      <dgm:spPr/>
      <dgm:t>
        <a:bodyPr/>
        <a:lstStyle/>
        <a:p>
          <a:pPr algn="ctr"/>
          <a:r>
            <a:rPr lang="pl-PL" sz="1400" b="0" i="0" baseline="0" dirty="0"/>
            <a:t>do 10 mln zł</a:t>
          </a:r>
          <a:endParaRPr lang="pl-PL" sz="1400" dirty="0"/>
        </a:p>
      </dgm:t>
    </dgm:pt>
    <dgm:pt modelId="{276241BE-8AA6-4409-9693-EC6B79F9D090}" type="parTrans" cxnId="{98E25262-698B-487C-A5F7-430C5CFB2621}">
      <dgm:prSet/>
      <dgm:spPr/>
      <dgm:t>
        <a:bodyPr/>
        <a:lstStyle/>
        <a:p>
          <a:pPr algn="ctr"/>
          <a:endParaRPr lang="en-US"/>
        </a:p>
      </dgm:t>
    </dgm:pt>
    <dgm:pt modelId="{C5052D14-26EA-4C9E-8D95-37CAB98FD3FF}" type="sibTrans" cxnId="{98E25262-698B-487C-A5F7-430C5CFB2621}">
      <dgm:prSet/>
      <dgm:spPr/>
      <dgm:t>
        <a:bodyPr/>
        <a:lstStyle/>
        <a:p>
          <a:pPr algn="ctr"/>
          <a:endParaRPr lang="en-US"/>
        </a:p>
      </dgm:t>
    </dgm:pt>
    <dgm:pt modelId="{6861FDE7-F055-4B46-A350-231C357512EC}">
      <dgm:prSet custT="1"/>
      <dgm:spPr/>
      <dgm:t>
        <a:bodyPr/>
        <a:lstStyle/>
        <a:p>
          <a:pPr algn="ctr"/>
          <a:r>
            <a:rPr lang="pl-PL" sz="1400" b="0" i="0" baseline="0" dirty="0"/>
            <a:t>Oprocentowanie </a:t>
          </a:r>
          <a:br>
            <a:rPr lang="pl-PL" sz="1400" b="0" i="0" baseline="0" dirty="0"/>
          </a:br>
          <a:r>
            <a:rPr lang="pl-PL" sz="1400" b="0" i="0" baseline="0" dirty="0"/>
            <a:t>od 0 do 3,5</a:t>
          </a:r>
          <a:r>
            <a:rPr lang="en-US" sz="1400" b="0" i="0" baseline="0" dirty="0"/>
            <a:t>%</a:t>
          </a:r>
          <a:endParaRPr lang="pl-PL" sz="1400" dirty="0"/>
        </a:p>
      </dgm:t>
    </dgm:pt>
    <dgm:pt modelId="{C2B2CD84-DE8B-47AA-A7A7-E8C94026CA4B}" type="parTrans" cxnId="{641C8979-8A13-4FCC-8B09-B1496AC890C8}">
      <dgm:prSet/>
      <dgm:spPr/>
      <dgm:t>
        <a:bodyPr/>
        <a:lstStyle/>
        <a:p>
          <a:pPr algn="ctr"/>
          <a:endParaRPr lang="en-US"/>
        </a:p>
      </dgm:t>
    </dgm:pt>
    <dgm:pt modelId="{F8B0C6DB-541F-4874-B411-E5561045777F}" type="sibTrans" cxnId="{641C8979-8A13-4FCC-8B09-B1496AC890C8}">
      <dgm:prSet/>
      <dgm:spPr/>
      <dgm:t>
        <a:bodyPr/>
        <a:lstStyle/>
        <a:p>
          <a:pPr algn="ctr"/>
          <a:endParaRPr lang="en-US"/>
        </a:p>
      </dgm:t>
    </dgm:pt>
    <dgm:pt modelId="{E15434DD-E726-49BD-8CF8-45A983D77800}">
      <dgm:prSet custT="1"/>
      <dgm:spPr/>
      <dgm:t>
        <a:bodyPr/>
        <a:lstStyle/>
        <a:p>
          <a:pPr algn="ctr"/>
          <a:r>
            <a:rPr lang="pl-PL" sz="1400" b="0" i="0" baseline="0" dirty="0"/>
            <a:t>Karencja </a:t>
          </a:r>
          <a:br>
            <a:rPr lang="pl-PL" sz="1400" b="0" i="0" baseline="0" dirty="0"/>
          </a:br>
          <a:r>
            <a:rPr lang="pl-PL" sz="1400" b="0" i="0" baseline="0" dirty="0"/>
            <a:t>do 18 m-</a:t>
          </a:r>
          <a:r>
            <a:rPr lang="pl-PL" sz="1400" b="0" i="0" baseline="0" dirty="0" err="1"/>
            <a:t>cy</a:t>
          </a:r>
          <a:endParaRPr lang="pl-PL" sz="1400" dirty="0"/>
        </a:p>
      </dgm:t>
    </dgm:pt>
    <dgm:pt modelId="{8B7F48F1-3301-40FD-981C-6121BD1D4321}" type="parTrans" cxnId="{3DA71EFB-2EF1-46E5-982D-4658827AE985}">
      <dgm:prSet/>
      <dgm:spPr/>
      <dgm:t>
        <a:bodyPr/>
        <a:lstStyle/>
        <a:p>
          <a:pPr algn="ctr"/>
          <a:endParaRPr lang="en-US"/>
        </a:p>
      </dgm:t>
    </dgm:pt>
    <dgm:pt modelId="{E315EB7B-1C01-4864-88FC-8441CC20ED2F}" type="sibTrans" cxnId="{3DA71EFB-2EF1-46E5-982D-4658827AE985}">
      <dgm:prSet/>
      <dgm:spPr/>
      <dgm:t>
        <a:bodyPr/>
        <a:lstStyle/>
        <a:p>
          <a:pPr algn="ctr"/>
          <a:endParaRPr lang="en-US"/>
        </a:p>
      </dgm:t>
    </dgm:pt>
    <dgm:pt modelId="{0D7D1CA3-DA38-45A2-9C63-67F2629CD067}">
      <dgm:prSet custT="1"/>
      <dgm:spPr/>
      <dgm:t>
        <a:bodyPr/>
        <a:lstStyle/>
        <a:p>
          <a:pPr algn="ctr"/>
          <a:r>
            <a:rPr lang="pl-PL" sz="1400" b="0" i="0" baseline="0" dirty="0"/>
            <a:t>Spłata do 15</a:t>
          </a:r>
          <a:r>
            <a:rPr lang="en-US" sz="1400" b="0" i="0" baseline="0" dirty="0"/>
            <a:t> </a:t>
          </a:r>
          <a:r>
            <a:rPr lang="pl-PL" sz="1400" b="0" i="0" baseline="0" dirty="0"/>
            <a:t>lat</a:t>
          </a:r>
          <a:endParaRPr lang="pl-PL" sz="1400" dirty="0"/>
        </a:p>
      </dgm:t>
    </dgm:pt>
    <dgm:pt modelId="{8F08F95A-66E8-47CA-AC3E-A4332A74DC67}" type="parTrans" cxnId="{512BB2FF-F094-4AD3-BF2C-3C66CB2840D8}">
      <dgm:prSet/>
      <dgm:spPr/>
      <dgm:t>
        <a:bodyPr/>
        <a:lstStyle/>
        <a:p>
          <a:pPr algn="ctr"/>
          <a:endParaRPr lang="en-US"/>
        </a:p>
      </dgm:t>
    </dgm:pt>
    <dgm:pt modelId="{8C7A31FF-1352-49F7-91EE-606E5A25D6DF}" type="sibTrans" cxnId="{512BB2FF-F094-4AD3-BF2C-3C66CB2840D8}">
      <dgm:prSet/>
      <dgm:spPr/>
      <dgm:t>
        <a:bodyPr/>
        <a:lstStyle/>
        <a:p>
          <a:pPr algn="ctr"/>
          <a:endParaRPr lang="en-US"/>
        </a:p>
      </dgm:t>
    </dgm:pt>
    <dgm:pt modelId="{59DEF90F-73CE-4BBF-AEAF-CE3C3A3E2520}">
      <dgm:prSet custT="1"/>
      <dgm:spPr/>
      <dgm:t>
        <a:bodyPr/>
        <a:lstStyle/>
        <a:p>
          <a:pPr algn="ctr"/>
          <a:r>
            <a:rPr lang="pl-PL" sz="1400" b="0" i="0" baseline="0" dirty="0"/>
            <a:t>Bez opłat i prowizji</a:t>
          </a:r>
          <a:endParaRPr lang="pl-PL" sz="1400" dirty="0"/>
        </a:p>
      </dgm:t>
    </dgm:pt>
    <dgm:pt modelId="{90669BAE-9844-4302-8D28-1C98363318A6}" type="parTrans" cxnId="{BB6C6648-8560-4F31-819C-5D6E317D82F5}">
      <dgm:prSet/>
      <dgm:spPr/>
      <dgm:t>
        <a:bodyPr/>
        <a:lstStyle/>
        <a:p>
          <a:pPr algn="ctr"/>
          <a:endParaRPr lang="en-US"/>
        </a:p>
      </dgm:t>
    </dgm:pt>
    <dgm:pt modelId="{9D4AF2D1-D048-4B5A-B242-EF406DDF05B2}" type="sibTrans" cxnId="{BB6C6648-8560-4F31-819C-5D6E317D82F5}">
      <dgm:prSet/>
      <dgm:spPr/>
      <dgm:t>
        <a:bodyPr/>
        <a:lstStyle/>
        <a:p>
          <a:pPr algn="ctr"/>
          <a:endParaRPr lang="en-US"/>
        </a:p>
      </dgm:t>
    </dgm:pt>
    <dgm:pt modelId="{5128EC68-13AB-404A-9B2B-7AF956F8C83A}">
      <dgm:prSet custT="1"/>
      <dgm:spPr/>
      <dgm:t>
        <a:bodyPr/>
        <a:lstStyle/>
        <a:p>
          <a:pPr algn="ctr"/>
          <a:r>
            <a:rPr lang="pl-PL" sz="1400" dirty="0"/>
            <a:t>Dotacja do 50%</a:t>
          </a:r>
        </a:p>
      </dgm:t>
    </dgm:pt>
    <dgm:pt modelId="{B51407E2-C565-4AE0-B254-F1665C060821}" type="parTrans" cxnId="{A959E1A9-C463-4E7F-BD72-477C6835A98D}">
      <dgm:prSet/>
      <dgm:spPr/>
      <dgm:t>
        <a:bodyPr/>
        <a:lstStyle/>
        <a:p>
          <a:endParaRPr lang="en-US"/>
        </a:p>
      </dgm:t>
    </dgm:pt>
    <dgm:pt modelId="{931360CA-804B-4F87-AD4C-BC5BC782B6F7}" type="sibTrans" cxnId="{A959E1A9-C463-4E7F-BD72-477C6835A98D}">
      <dgm:prSet/>
      <dgm:spPr/>
      <dgm:t>
        <a:bodyPr/>
        <a:lstStyle/>
        <a:p>
          <a:endParaRPr lang="en-US"/>
        </a:p>
      </dgm:t>
    </dgm:pt>
    <dgm:pt modelId="{18BF1644-B172-4063-B2D3-F5DF5A7A4B85}" type="pres">
      <dgm:prSet presAssocID="{58C18778-80C0-4085-B792-9D54472AD0D0}" presName="linear" presStyleCnt="0">
        <dgm:presLayoutVars>
          <dgm:animLvl val="lvl"/>
          <dgm:resizeHandles val="exact"/>
        </dgm:presLayoutVars>
      </dgm:prSet>
      <dgm:spPr/>
    </dgm:pt>
    <dgm:pt modelId="{F4E1C351-16D0-4003-BB07-444AD3761857}" type="pres">
      <dgm:prSet presAssocID="{8230FD1B-9B89-4AB1-A780-3B8B6B06E89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FE706D2-D63F-4F2D-BC21-4CE8E31B2BF6}" type="pres">
      <dgm:prSet presAssocID="{C5052D14-26EA-4C9E-8D95-37CAB98FD3FF}" presName="spacer" presStyleCnt="0"/>
      <dgm:spPr/>
    </dgm:pt>
    <dgm:pt modelId="{E67E0FE0-AAF9-4C03-B033-D19C3966A3AD}" type="pres">
      <dgm:prSet presAssocID="{6861FDE7-F055-4B46-A350-231C357512E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9FDEDB0-E6EF-4ED9-A8D4-84F3EE11E61A}" type="pres">
      <dgm:prSet presAssocID="{F8B0C6DB-541F-4874-B411-E5561045777F}" presName="spacer" presStyleCnt="0"/>
      <dgm:spPr/>
    </dgm:pt>
    <dgm:pt modelId="{426CEE2C-E278-455C-8921-10BB3DB64F9C}" type="pres">
      <dgm:prSet presAssocID="{E15434DD-E726-49BD-8CF8-45A983D7780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455E112-5590-436E-B502-CB3C035F3FEB}" type="pres">
      <dgm:prSet presAssocID="{E315EB7B-1C01-4864-88FC-8441CC20ED2F}" presName="spacer" presStyleCnt="0"/>
      <dgm:spPr/>
    </dgm:pt>
    <dgm:pt modelId="{B0718B7A-D79B-4E93-AA31-79EB35030CAC}" type="pres">
      <dgm:prSet presAssocID="{0D7D1CA3-DA38-45A2-9C63-67F2629CD06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4697F6A-1414-46A0-B6CB-24A99A74E4C0}" type="pres">
      <dgm:prSet presAssocID="{8C7A31FF-1352-49F7-91EE-606E5A25D6DF}" presName="spacer" presStyleCnt="0"/>
      <dgm:spPr/>
    </dgm:pt>
    <dgm:pt modelId="{EB5B4C8A-518D-4257-A6F6-C6C57B2E6A6F}" type="pres">
      <dgm:prSet presAssocID="{5128EC68-13AB-404A-9B2B-7AF956F8C83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8159780-F14D-4D97-A07A-9C6604613EBD}" type="pres">
      <dgm:prSet presAssocID="{931360CA-804B-4F87-AD4C-BC5BC782B6F7}" presName="spacer" presStyleCnt="0"/>
      <dgm:spPr/>
    </dgm:pt>
    <dgm:pt modelId="{5D288716-E372-4AFD-B90F-75488E4E16A7}" type="pres">
      <dgm:prSet presAssocID="{59DEF90F-73CE-4BBF-AEAF-CE3C3A3E252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1085D08-3DF5-431F-BE00-B25ED2628A20}" type="presOf" srcId="{6861FDE7-F055-4B46-A350-231C357512EC}" destId="{E67E0FE0-AAF9-4C03-B033-D19C3966A3AD}" srcOrd="0" destOrd="0" presId="urn:microsoft.com/office/officeart/2005/8/layout/vList2"/>
    <dgm:cxn modelId="{0C9AD32E-D6CC-4E05-8777-D516F70BB1E9}" type="presOf" srcId="{8230FD1B-9B89-4AB1-A780-3B8B6B06E897}" destId="{F4E1C351-16D0-4003-BB07-444AD3761857}" srcOrd="0" destOrd="0" presId="urn:microsoft.com/office/officeart/2005/8/layout/vList2"/>
    <dgm:cxn modelId="{3717A53E-A128-46FE-9A80-B7336E5541AA}" type="presOf" srcId="{58C18778-80C0-4085-B792-9D54472AD0D0}" destId="{18BF1644-B172-4063-B2D3-F5DF5A7A4B85}" srcOrd="0" destOrd="0" presId="urn:microsoft.com/office/officeart/2005/8/layout/vList2"/>
    <dgm:cxn modelId="{98E25262-698B-487C-A5F7-430C5CFB2621}" srcId="{58C18778-80C0-4085-B792-9D54472AD0D0}" destId="{8230FD1B-9B89-4AB1-A780-3B8B6B06E897}" srcOrd="0" destOrd="0" parTransId="{276241BE-8AA6-4409-9693-EC6B79F9D090}" sibTransId="{C5052D14-26EA-4C9E-8D95-37CAB98FD3FF}"/>
    <dgm:cxn modelId="{BB6C6648-8560-4F31-819C-5D6E317D82F5}" srcId="{58C18778-80C0-4085-B792-9D54472AD0D0}" destId="{59DEF90F-73CE-4BBF-AEAF-CE3C3A3E2520}" srcOrd="5" destOrd="0" parTransId="{90669BAE-9844-4302-8D28-1C98363318A6}" sibTransId="{9D4AF2D1-D048-4B5A-B242-EF406DDF05B2}"/>
    <dgm:cxn modelId="{1308C368-15CC-4D62-B883-74E87E8E261E}" type="presOf" srcId="{59DEF90F-73CE-4BBF-AEAF-CE3C3A3E2520}" destId="{5D288716-E372-4AFD-B90F-75488E4E16A7}" srcOrd="0" destOrd="0" presId="urn:microsoft.com/office/officeart/2005/8/layout/vList2"/>
    <dgm:cxn modelId="{641C8979-8A13-4FCC-8B09-B1496AC890C8}" srcId="{58C18778-80C0-4085-B792-9D54472AD0D0}" destId="{6861FDE7-F055-4B46-A350-231C357512EC}" srcOrd="1" destOrd="0" parTransId="{C2B2CD84-DE8B-47AA-A7A7-E8C94026CA4B}" sibTransId="{F8B0C6DB-541F-4874-B411-E5561045777F}"/>
    <dgm:cxn modelId="{0EBE07A1-C9C2-4AF8-851C-5D10EAF02861}" type="presOf" srcId="{5128EC68-13AB-404A-9B2B-7AF956F8C83A}" destId="{EB5B4C8A-518D-4257-A6F6-C6C57B2E6A6F}" srcOrd="0" destOrd="0" presId="urn:microsoft.com/office/officeart/2005/8/layout/vList2"/>
    <dgm:cxn modelId="{67DA6BA9-1EBA-42D9-B838-BEA422663AB2}" type="presOf" srcId="{0D7D1CA3-DA38-45A2-9C63-67F2629CD067}" destId="{B0718B7A-D79B-4E93-AA31-79EB35030CAC}" srcOrd="0" destOrd="0" presId="urn:microsoft.com/office/officeart/2005/8/layout/vList2"/>
    <dgm:cxn modelId="{A959E1A9-C463-4E7F-BD72-477C6835A98D}" srcId="{58C18778-80C0-4085-B792-9D54472AD0D0}" destId="{5128EC68-13AB-404A-9B2B-7AF956F8C83A}" srcOrd="4" destOrd="0" parTransId="{B51407E2-C565-4AE0-B254-F1665C060821}" sibTransId="{931360CA-804B-4F87-AD4C-BC5BC782B6F7}"/>
    <dgm:cxn modelId="{8B6756D0-BA6C-46AB-B89A-32837F046959}" type="presOf" srcId="{E15434DD-E726-49BD-8CF8-45A983D77800}" destId="{426CEE2C-E278-455C-8921-10BB3DB64F9C}" srcOrd="0" destOrd="0" presId="urn:microsoft.com/office/officeart/2005/8/layout/vList2"/>
    <dgm:cxn modelId="{3DA71EFB-2EF1-46E5-982D-4658827AE985}" srcId="{58C18778-80C0-4085-B792-9D54472AD0D0}" destId="{E15434DD-E726-49BD-8CF8-45A983D77800}" srcOrd="2" destOrd="0" parTransId="{8B7F48F1-3301-40FD-981C-6121BD1D4321}" sibTransId="{E315EB7B-1C01-4864-88FC-8441CC20ED2F}"/>
    <dgm:cxn modelId="{512BB2FF-F094-4AD3-BF2C-3C66CB2840D8}" srcId="{58C18778-80C0-4085-B792-9D54472AD0D0}" destId="{0D7D1CA3-DA38-45A2-9C63-67F2629CD067}" srcOrd="3" destOrd="0" parTransId="{8F08F95A-66E8-47CA-AC3E-A4332A74DC67}" sibTransId="{8C7A31FF-1352-49F7-91EE-606E5A25D6DF}"/>
    <dgm:cxn modelId="{45405E6A-BB34-40C1-9BA9-4F252EAFB45B}" type="presParOf" srcId="{18BF1644-B172-4063-B2D3-F5DF5A7A4B85}" destId="{F4E1C351-16D0-4003-BB07-444AD3761857}" srcOrd="0" destOrd="0" presId="urn:microsoft.com/office/officeart/2005/8/layout/vList2"/>
    <dgm:cxn modelId="{ED092595-C5A3-43FB-A7D7-5AAE484EB6AA}" type="presParOf" srcId="{18BF1644-B172-4063-B2D3-F5DF5A7A4B85}" destId="{5FE706D2-D63F-4F2D-BC21-4CE8E31B2BF6}" srcOrd="1" destOrd="0" presId="urn:microsoft.com/office/officeart/2005/8/layout/vList2"/>
    <dgm:cxn modelId="{F69E9B2E-DB16-40FB-8736-95AFF7446FAE}" type="presParOf" srcId="{18BF1644-B172-4063-B2D3-F5DF5A7A4B85}" destId="{E67E0FE0-AAF9-4C03-B033-D19C3966A3AD}" srcOrd="2" destOrd="0" presId="urn:microsoft.com/office/officeart/2005/8/layout/vList2"/>
    <dgm:cxn modelId="{736014CE-FB8E-44AE-AB4A-DB51D26051BC}" type="presParOf" srcId="{18BF1644-B172-4063-B2D3-F5DF5A7A4B85}" destId="{69FDEDB0-E6EF-4ED9-A8D4-84F3EE11E61A}" srcOrd="3" destOrd="0" presId="urn:microsoft.com/office/officeart/2005/8/layout/vList2"/>
    <dgm:cxn modelId="{84C216EA-01F1-42EA-BD07-1041DFDE0494}" type="presParOf" srcId="{18BF1644-B172-4063-B2D3-F5DF5A7A4B85}" destId="{426CEE2C-E278-455C-8921-10BB3DB64F9C}" srcOrd="4" destOrd="0" presId="urn:microsoft.com/office/officeart/2005/8/layout/vList2"/>
    <dgm:cxn modelId="{A87C9D9F-953E-4FD7-B725-748B63BF3FB6}" type="presParOf" srcId="{18BF1644-B172-4063-B2D3-F5DF5A7A4B85}" destId="{0455E112-5590-436E-B502-CB3C035F3FEB}" srcOrd="5" destOrd="0" presId="urn:microsoft.com/office/officeart/2005/8/layout/vList2"/>
    <dgm:cxn modelId="{6904778B-B845-4C31-B497-0901164A5F0A}" type="presParOf" srcId="{18BF1644-B172-4063-B2D3-F5DF5A7A4B85}" destId="{B0718B7A-D79B-4E93-AA31-79EB35030CAC}" srcOrd="6" destOrd="0" presId="urn:microsoft.com/office/officeart/2005/8/layout/vList2"/>
    <dgm:cxn modelId="{DAEED619-67F2-4ED5-9BC2-0D65541DBE38}" type="presParOf" srcId="{18BF1644-B172-4063-B2D3-F5DF5A7A4B85}" destId="{34697F6A-1414-46A0-B6CB-24A99A74E4C0}" srcOrd="7" destOrd="0" presId="urn:microsoft.com/office/officeart/2005/8/layout/vList2"/>
    <dgm:cxn modelId="{42EA7727-D841-476C-9000-5F510E42CA96}" type="presParOf" srcId="{18BF1644-B172-4063-B2D3-F5DF5A7A4B85}" destId="{EB5B4C8A-518D-4257-A6F6-C6C57B2E6A6F}" srcOrd="8" destOrd="0" presId="urn:microsoft.com/office/officeart/2005/8/layout/vList2"/>
    <dgm:cxn modelId="{34077EC8-B8A7-40F6-8D09-1B1FA90404CC}" type="presParOf" srcId="{18BF1644-B172-4063-B2D3-F5DF5A7A4B85}" destId="{C8159780-F14D-4D97-A07A-9C6604613EBD}" srcOrd="9" destOrd="0" presId="urn:microsoft.com/office/officeart/2005/8/layout/vList2"/>
    <dgm:cxn modelId="{B67473E3-7CC0-4ECD-9492-01BC25AF7829}" type="presParOf" srcId="{18BF1644-B172-4063-B2D3-F5DF5A7A4B85}" destId="{5D288716-E372-4AFD-B90F-75488E4E16A7}" srcOrd="1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FCE185B-87E0-453C-A05A-E77F2E5A5B82}" type="doc">
      <dgm:prSet loTypeId="urn:microsoft.com/office/officeart/2009/3/layout/StepUpProcess" loCatId="process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25744403-6829-401B-BA78-18425693EF62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ct val="35000"/>
            </a:spcAft>
            <a:buNone/>
          </a:pPr>
          <a:r>
            <a:rPr lang="pl-PL" sz="1800" b="1" dirty="0">
              <a:latin typeface="+mn-lt"/>
              <a:ea typeface="+mn-ea"/>
              <a:cs typeface="+mn-cs"/>
            </a:rPr>
            <a:t>Dla (prawie) każdego</a:t>
          </a:r>
        </a:p>
      </dgm:t>
    </dgm:pt>
    <dgm:pt modelId="{7951A789-8F9C-4D1A-A96F-63CE13C17053}" type="parTrans" cxnId="{D81498ED-044B-4632-89A4-B96807628C7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+mn-lt"/>
          </a:endParaRPr>
        </a:p>
      </dgm:t>
    </dgm:pt>
    <dgm:pt modelId="{221F28C6-D687-40B1-AB24-13F32D4E0E1B}" type="sibTrans" cxnId="{D81498ED-044B-4632-89A4-B96807628C7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+mn-lt"/>
          </a:endParaRPr>
        </a:p>
      </dgm:t>
    </dgm:pt>
    <dgm:pt modelId="{58C539F7-F1F4-49AE-9DF8-D32E96F72D83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ct val="35000"/>
            </a:spcAft>
            <a:buNone/>
          </a:pPr>
          <a:r>
            <a:rPr lang="pl-PL" sz="1800" b="1" dirty="0">
              <a:latin typeface="+mn-lt"/>
              <a:ea typeface="+mn-ea"/>
              <a:cs typeface="+mn-cs"/>
            </a:rPr>
            <a:t>Na inwestycje w GOZ</a:t>
          </a:r>
        </a:p>
      </dgm:t>
    </dgm:pt>
    <dgm:pt modelId="{B96C8439-1305-464B-AE2A-63C01A4B98C1}" type="parTrans" cxnId="{BEABFC95-8251-4284-97BF-5B7A9F9071D9}">
      <dgm:prSet/>
      <dgm:spPr/>
      <dgm:t>
        <a:bodyPr/>
        <a:lstStyle/>
        <a:p>
          <a:endParaRPr lang="en-US" sz="1400"/>
        </a:p>
      </dgm:t>
    </dgm:pt>
    <dgm:pt modelId="{22B78C25-6E47-4543-BF69-78B5990E3271}" type="sibTrans" cxnId="{BEABFC95-8251-4284-97BF-5B7A9F9071D9}">
      <dgm:prSet/>
      <dgm:spPr/>
      <dgm:t>
        <a:bodyPr/>
        <a:lstStyle/>
        <a:p>
          <a:endParaRPr lang="en-US" sz="1400"/>
        </a:p>
      </dgm:t>
    </dgm:pt>
    <dgm:pt modelId="{A3166FD1-223E-48A7-B511-2023BD3CC3AE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dirty="0">
              <a:latin typeface="+mn-lt"/>
              <a:ea typeface="+mn-ea"/>
              <a:cs typeface="+mn-cs"/>
            </a:rPr>
            <a:t>transformacja procesów produkcyjnych w </a:t>
          </a:r>
          <a:r>
            <a:rPr lang="pl-PL" sz="1050" b="0" dirty="0" err="1">
              <a:latin typeface="+mn-lt"/>
              <a:ea typeface="+mn-ea"/>
              <a:cs typeface="+mn-cs"/>
            </a:rPr>
            <a:t>w</a:t>
          </a:r>
          <a:r>
            <a:rPr lang="pl-PL" sz="1050" b="0" dirty="0">
              <a:latin typeface="+mn-lt"/>
              <a:ea typeface="+mn-ea"/>
              <a:cs typeface="+mn-cs"/>
            </a:rPr>
            <a:t> kierunku </a:t>
          </a:r>
          <a:r>
            <a:rPr lang="pl-PL" sz="1050" dirty="0"/>
            <a:t>gospodarki </a:t>
          </a:r>
          <a:r>
            <a:rPr lang="pl-PL" sz="1050" dirty="0" err="1"/>
            <a:t>zasobooszczędnej</a:t>
          </a:r>
          <a:r>
            <a:rPr lang="pl-PL" sz="1050" dirty="0"/>
            <a:t>, niskoemisyjnej i innowacyjnej </a:t>
          </a:r>
          <a:endParaRPr lang="pl-PL" sz="1050" b="0" dirty="0">
            <a:latin typeface="+mn-lt"/>
            <a:ea typeface="+mn-ea"/>
            <a:cs typeface="+mn-cs"/>
          </a:endParaRPr>
        </a:p>
      </dgm:t>
    </dgm:pt>
    <dgm:pt modelId="{EE2AAA2C-EE4B-4C8D-834D-25E5B20F5FBB}" type="parTrans" cxnId="{F987DF05-E901-4B47-8A61-164C3838E738}">
      <dgm:prSet/>
      <dgm:spPr/>
      <dgm:t>
        <a:bodyPr/>
        <a:lstStyle/>
        <a:p>
          <a:endParaRPr lang="en-US" sz="1400"/>
        </a:p>
      </dgm:t>
    </dgm:pt>
    <dgm:pt modelId="{3F02E1E8-7DEB-42C6-9606-25E693DC9F0A}" type="sibTrans" cxnId="{F987DF05-E901-4B47-8A61-164C3838E738}">
      <dgm:prSet/>
      <dgm:spPr/>
      <dgm:t>
        <a:bodyPr/>
        <a:lstStyle/>
        <a:p>
          <a:endParaRPr lang="en-US" sz="1400"/>
        </a:p>
      </dgm:t>
    </dgm:pt>
    <dgm:pt modelId="{D4A4A9FE-68CD-4C01-ACA2-684CB9675EAC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ct val="35000"/>
            </a:spcAft>
            <a:buNone/>
          </a:pPr>
          <a:r>
            <a:rPr lang="pl-PL" sz="1800" b="1">
              <a:latin typeface="+mn-lt"/>
              <a:ea typeface="+mn-ea"/>
              <a:cs typeface="+mn-cs"/>
            </a:rPr>
            <a:t>Wymogi</a:t>
          </a:r>
          <a:endParaRPr lang="pl-PL" sz="1800" b="1" dirty="0">
            <a:latin typeface="+mn-lt"/>
            <a:ea typeface="+mn-ea"/>
            <a:cs typeface="+mn-cs"/>
          </a:endParaRPr>
        </a:p>
      </dgm:t>
    </dgm:pt>
    <dgm:pt modelId="{5E3526E9-5D3F-4AFC-AEEE-03C274C6A40F}" type="parTrans" cxnId="{45CE7611-D816-4E15-B5F7-B58B018791BD}">
      <dgm:prSet/>
      <dgm:spPr/>
      <dgm:t>
        <a:bodyPr/>
        <a:lstStyle/>
        <a:p>
          <a:endParaRPr lang="en-US" sz="1400"/>
        </a:p>
      </dgm:t>
    </dgm:pt>
    <dgm:pt modelId="{3A6DCF3E-22FA-4C5B-8CA2-1B71E7152E95}" type="sibTrans" cxnId="{45CE7611-D816-4E15-B5F7-B58B018791BD}">
      <dgm:prSet/>
      <dgm:spPr/>
      <dgm:t>
        <a:bodyPr/>
        <a:lstStyle/>
        <a:p>
          <a:endParaRPr lang="en-US" sz="1400"/>
        </a:p>
      </dgm:t>
    </dgm:pt>
    <dgm:pt modelId="{56D674CA-CE8E-4335-AC9F-9FBBC658F431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ct val="150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050" b="0" dirty="0">
              <a:latin typeface="+mn-lt"/>
              <a:ea typeface="+mn-ea"/>
              <a:cs typeface="+mn-cs"/>
            </a:rPr>
            <a:t>Analiza wykonalności</a:t>
          </a:r>
        </a:p>
      </dgm:t>
    </dgm:pt>
    <dgm:pt modelId="{064D34C9-51D8-464D-A806-659579B3F4B5}" type="parTrans" cxnId="{EFCE8BE2-F205-447F-9365-0BE02F6A958C}">
      <dgm:prSet/>
      <dgm:spPr/>
      <dgm:t>
        <a:bodyPr/>
        <a:lstStyle/>
        <a:p>
          <a:endParaRPr lang="en-US" sz="1400"/>
        </a:p>
      </dgm:t>
    </dgm:pt>
    <dgm:pt modelId="{0415C83C-5137-4C99-9D6C-033EDAD1883D}" type="sibTrans" cxnId="{EFCE8BE2-F205-447F-9365-0BE02F6A958C}">
      <dgm:prSet/>
      <dgm:spPr/>
      <dgm:t>
        <a:bodyPr/>
        <a:lstStyle/>
        <a:p>
          <a:endParaRPr lang="en-US" sz="1400"/>
        </a:p>
      </dgm:t>
    </dgm:pt>
    <dgm:pt modelId="{7C804849-F88B-4411-8859-F682F606FDAB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dirty="0">
              <a:latin typeface="+mn-lt"/>
              <a:ea typeface="+mn-ea"/>
              <a:cs typeface="+mn-cs"/>
            </a:rPr>
            <a:t>Przedsiębiorcy, bez względu na wielkość</a:t>
          </a:r>
        </a:p>
      </dgm:t>
    </dgm:pt>
    <dgm:pt modelId="{957F539E-4229-4082-A12C-302F4BAFE3D4}" type="parTrans" cxnId="{DC2F6FAA-E3D8-43B6-8379-9F7708D1C685}">
      <dgm:prSet/>
      <dgm:spPr/>
      <dgm:t>
        <a:bodyPr/>
        <a:lstStyle/>
        <a:p>
          <a:endParaRPr lang="en-US" sz="1400"/>
        </a:p>
      </dgm:t>
    </dgm:pt>
    <dgm:pt modelId="{0CEBF83F-7FF4-49F8-A4FF-A1C5F48B2151}" type="sibTrans" cxnId="{DC2F6FAA-E3D8-43B6-8379-9F7708D1C685}">
      <dgm:prSet/>
      <dgm:spPr/>
      <dgm:t>
        <a:bodyPr/>
        <a:lstStyle/>
        <a:p>
          <a:endParaRPr lang="en-US" sz="1400"/>
        </a:p>
      </dgm:t>
    </dgm:pt>
    <dgm:pt modelId="{F68433B5-A27D-46C1-A913-A78C8BE061D9}">
      <dgm:prSet custT="1"/>
      <dgm:spPr>
        <a:xfrm>
          <a:off x="140326" y="1094686"/>
          <a:ext cx="3300584" cy="1031432"/>
        </a:xfrm>
      </dgm:spPr>
      <dgm:t>
        <a:bodyPr/>
        <a:lstStyle/>
        <a:p>
          <a:pPr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050" b="0">
              <a:latin typeface="+mn-lt"/>
              <a:ea typeface="+mn-ea"/>
              <a:cs typeface="+mn-cs"/>
            </a:rPr>
            <a:t>Standardowe +</a:t>
          </a:r>
          <a:endParaRPr lang="pl-PL" sz="1050" b="0" dirty="0">
            <a:latin typeface="+mn-lt"/>
            <a:ea typeface="+mn-ea"/>
            <a:cs typeface="+mn-cs"/>
          </a:endParaRPr>
        </a:p>
      </dgm:t>
    </dgm:pt>
    <dgm:pt modelId="{A3F7E9A9-DEE8-42CE-92B2-092AA895A9B8}" type="parTrans" cxnId="{66AD6E5E-8126-42F8-98F8-C01DF5F860FC}">
      <dgm:prSet/>
      <dgm:spPr/>
      <dgm:t>
        <a:bodyPr/>
        <a:lstStyle/>
        <a:p>
          <a:endParaRPr lang="en-US"/>
        </a:p>
      </dgm:t>
    </dgm:pt>
    <dgm:pt modelId="{C23B357D-E1FD-458C-9E04-592CD7BDAC93}" type="sibTrans" cxnId="{66AD6E5E-8126-42F8-98F8-C01DF5F860FC}">
      <dgm:prSet/>
      <dgm:spPr/>
      <dgm:t>
        <a:bodyPr/>
        <a:lstStyle/>
        <a:p>
          <a:endParaRPr lang="en-US"/>
        </a:p>
      </dgm:t>
    </dgm:pt>
    <dgm:pt modelId="{4E56A9DD-D56D-48D5-990E-B7BAE964CB52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dirty="0">
              <a:latin typeface="+mn-lt"/>
              <a:ea typeface="+mn-ea"/>
              <a:cs typeface="+mn-cs"/>
            </a:rPr>
            <a:t>Zmniejszanie ilości wytwarzanych odpadów</a:t>
          </a:r>
        </a:p>
      </dgm:t>
    </dgm:pt>
    <dgm:pt modelId="{4837DE13-FEA1-4861-8BB3-3078B1E88095}" type="parTrans" cxnId="{5FB6B5E5-62FF-45B6-9559-F17A0FDC11E3}">
      <dgm:prSet/>
      <dgm:spPr/>
      <dgm:t>
        <a:bodyPr/>
        <a:lstStyle/>
        <a:p>
          <a:endParaRPr lang="pl-PL"/>
        </a:p>
      </dgm:t>
    </dgm:pt>
    <dgm:pt modelId="{E2DF309B-E796-4E3D-AF0D-904A6CB7D6F5}" type="sibTrans" cxnId="{5FB6B5E5-62FF-45B6-9559-F17A0FDC11E3}">
      <dgm:prSet/>
      <dgm:spPr/>
      <dgm:t>
        <a:bodyPr/>
        <a:lstStyle/>
        <a:p>
          <a:endParaRPr lang="pl-PL"/>
        </a:p>
      </dgm:t>
    </dgm:pt>
    <dgm:pt modelId="{CD0499EA-5E42-4506-A9DE-DE6B1F1B26DD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dirty="0">
              <a:latin typeface="+mn-lt"/>
              <a:ea typeface="+mn-ea"/>
              <a:cs typeface="+mn-cs"/>
            </a:rPr>
            <a:t>OZE i poprawa EE</a:t>
          </a:r>
        </a:p>
      </dgm:t>
    </dgm:pt>
    <dgm:pt modelId="{CDAFDF80-D45B-4840-B696-09888B8352D2}" type="parTrans" cxnId="{67DB81B7-2048-439E-A6C2-1E681B1AE976}">
      <dgm:prSet/>
      <dgm:spPr/>
      <dgm:t>
        <a:bodyPr/>
        <a:lstStyle/>
        <a:p>
          <a:endParaRPr lang="pl-PL"/>
        </a:p>
      </dgm:t>
    </dgm:pt>
    <dgm:pt modelId="{31872460-2799-4401-97CA-19176DD5E5C3}" type="sibTrans" cxnId="{67DB81B7-2048-439E-A6C2-1E681B1AE976}">
      <dgm:prSet/>
      <dgm:spPr/>
      <dgm:t>
        <a:bodyPr/>
        <a:lstStyle/>
        <a:p>
          <a:endParaRPr lang="pl-PL"/>
        </a:p>
      </dgm:t>
    </dgm:pt>
    <dgm:pt modelId="{F8EF854A-D012-4D0E-8AF1-F1F33E8BD518}" type="pres">
      <dgm:prSet presAssocID="{1FCE185B-87E0-453C-A05A-E77F2E5A5B82}" presName="rootnode" presStyleCnt="0">
        <dgm:presLayoutVars>
          <dgm:chMax/>
          <dgm:chPref/>
          <dgm:dir/>
          <dgm:animLvl val="lvl"/>
        </dgm:presLayoutVars>
      </dgm:prSet>
      <dgm:spPr/>
    </dgm:pt>
    <dgm:pt modelId="{E9EE30C5-214A-413B-BB9A-A6190ED1DB36}" type="pres">
      <dgm:prSet presAssocID="{25744403-6829-401B-BA78-18425693EF62}" presName="composite" presStyleCnt="0"/>
      <dgm:spPr/>
    </dgm:pt>
    <dgm:pt modelId="{2426593F-C45E-4DA8-91AE-25360231A411}" type="pres">
      <dgm:prSet presAssocID="{25744403-6829-401B-BA78-18425693EF62}" presName="LShape" presStyleLbl="alignNode1" presStyleIdx="0" presStyleCnt="5"/>
      <dgm:spPr/>
    </dgm:pt>
    <dgm:pt modelId="{2E0DD47A-6B2D-4B49-91B8-656BE5861474}" type="pres">
      <dgm:prSet presAssocID="{25744403-6829-401B-BA78-18425693EF6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B570115-150C-4730-9E86-9AE771FB92E8}" type="pres">
      <dgm:prSet presAssocID="{25744403-6829-401B-BA78-18425693EF62}" presName="Triangle" presStyleLbl="alignNode1" presStyleIdx="1" presStyleCnt="5"/>
      <dgm:spPr/>
    </dgm:pt>
    <dgm:pt modelId="{77304396-8491-408E-B360-A5F027765079}" type="pres">
      <dgm:prSet presAssocID="{221F28C6-D687-40B1-AB24-13F32D4E0E1B}" presName="sibTrans" presStyleCnt="0"/>
      <dgm:spPr/>
    </dgm:pt>
    <dgm:pt modelId="{1687813B-3609-44EC-8F57-A2F073F74257}" type="pres">
      <dgm:prSet presAssocID="{221F28C6-D687-40B1-AB24-13F32D4E0E1B}" presName="space" presStyleCnt="0"/>
      <dgm:spPr/>
    </dgm:pt>
    <dgm:pt modelId="{295A4AD6-A618-4680-BB14-95AFEDFFD519}" type="pres">
      <dgm:prSet presAssocID="{58C539F7-F1F4-49AE-9DF8-D32E96F72D83}" presName="composite" presStyleCnt="0"/>
      <dgm:spPr/>
    </dgm:pt>
    <dgm:pt modelId="{643DC3F1-3BD1-49B2-8FE3-B0B72EFC4EBE}" type="pres">
      <dgm:prSet presAssocID="{58C539F7-F1F4-49AE-9DF8-D32E96F72D83}" presName="LShape" presStyleLbl="alignNode1" presStyleIdx="2" presStyleCnt="5"/>
      <dgm:spPr/>
    </dgm:pt>
    <dgm:pt modelId="{4E4C6458-9166-40A6-87D4-8DCF4A924542}" type="pres">
      <dgm:prSet presAssocID="{58C539F7-F1F4-49AE-9DF8-D32E96F72D8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BDD8578-A06F-42EA-A6A3-EE58C628228C}" type="pres">
      <dgm:prSet presAssocID="{58C539F7-F1F4-49AE-9DF8-D32E96F72D83}" presName="Triangle" presStyleLbl="alignNode1" presStyleIdx="3" presStyleCnt="5"/>
      <dgm:spPr/>
    </dgm:pt>
    <dgm:pt modelId="{97C448BB-123E-409A-82B7-C4695D1C4ADB}" type="pres">
      <dgm:prSet presAssocID="{22B78C25-6E47-4543-BF69-78B5990E3271}" presName="sibTrans" presStyleCnt="0"/>
      <dgm:spPr/>
    </dgm:pt>
    <dgm:pt modelId="{29FECDFA-31F5-4C3B-9EBD-C53F6957D008}" type="pres">
      <dgm:prSet presAssocID="{22B78C25-6E47-4543-BF69-78B5990E3271}" presName="space" presStyleCnt="0"/>
      <dgm:spPr/>
    </dgm:pt>
    <dgm:pt modelId="{8B5DCF8F-0C7B-44CA-81E5-37B33C945579}" type="pres">
      <dgm:prSet presAssocID="{D4A4A9FE-68CD-4C01-ACA2-684CB9675EAC}" presName="composite" presStyleCnt="0"/>
      <dgm:spPr/>
    </dgm:pt>
    <dgm:pt modelId="{3A633108-1E78-457F-A8F5-4DA097F5BF8D}" type="pres">
      <dgm:prSet presAssocID="{D4A4A9FE-68CD-4C01-ACA2-684CB9675EAC}" presName="LShape" presStyleLbl="alignNode1" presStyleIdx="4" presStyleCnt="5"/>
      <dgm:spPr/>
    </dgm:pt>
    <dgm:pt modelId="{E5A262C0-0F81-4944-9D10-6F47B4179909}" type="pres">
      <dgm:prSet presAssocID="{D4A4A9FE-68CD-4C01-ACA2-684CB9675EA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987DF05-E901-4B47-8A61-164C3838E738}" srcId="{58C539F7-F1F4-49AE-9DF8-D32E96F72D83}" destId="{A3166FD1-223E-48A7-B511-2023BD3CC3AE}" srcOrd="0" destOrd="0" parTransId="{EE2AAA2C-EE4B-4C8D-834D-25E5B20F5FBB}" sibTransId="{3F02E1E8-7DEB-42C6-9606-25E693DC9F0A}"/>
    <dgm:cxn modelId="{45CE7611-D816-4E15-B5F7-B58B018791BD}" srcId="{1FCE185B-87E0-453C-A05A-E77F2E5A5B82}" destId="{D4A4A9FE-68CD-4C01-ACA2-684CB9675EAC}" srcOrd="2" destOrd="0" parTransId="{5E3526E9-5D3F-4AFC-AEEE-03C274C6A40F}" sibTransId="{3A6DCF3E-22FA-4C5B-8CA2-1B71E7152E95}"/>
    <dgm:cxn modelId="{66042F36-CAF7-451A-A0B7-9B2201C63FED}" type="presOf" srcId="{58C539F7-F1F4-49AE-9DF8-D32E96F72D83}" destId="{4E4C6458-9166-40A6-87D4-8DCF4A924542}" srcOrd="0" destOrd="0" presId="urn:microsoft.com/office/officeart/2009/3/layout/StepUpProcess"/>
    <dgm:cxn modelId="{22B7B137-DAA0-442F-9334-69CF41EBE94D}" type="presOf" srcId="{7C804849-F88B-4411-8859-F682F606FDAB}" destId="{2E0DD47A-6B2D-4B49-91B8-656BE5861474}" srcOrd="0" destOrd="1" presId="urn:microsoft.com/office/officeart/2009/3/layout/StepUpProcess"/>
    <dgm:cxn modelId="{66AD6E5E-8126-42F8-98F8-C01DF5F860FC}" srcId="{D4A4A9FE-68CD-4C01-ACA2-684CB9675EAC}" destId="{F68433B5-A27D-46C1-A913-A78C8BE061D9}" srcOrd="0" destOrd="0" parTransId="{A3F7E9A9-DEE8-42CE-92B2-092AA895A9B8}" sibTransId="{C23B357D-E1FD-458C-9E04-592CD7BDAC93}"/>
    <dgm:cxn modelId="{EE1FD661-6F7D-4734-B0D4-743A1CEE7AB2}" type="presOf" srcId="{CD0499EA-5E42-4506-A9DE-DE6B1F1B26DD}" destId="{4E4C6458-9166-40A6-87D4-8DCF4A924542}" srcOrd="0" destOrd="3" presId="urn:microsoft.com/office/officeart/2009/3/layout/StepUpProcess"/>
    <dgm:cxn modelId="{D40D9D44-FF40-4AC6-9A89-D0FF087990DC}" type="presOf" srcId="{4E56A9DD-D56D-48D5-990E-B7BAE964CB52}" destId="{4E4C6458-9166-40A6-87D4-8DCF4A924542}" srcOrd="0" destOrd="2" presId="urn:microsoft.com/office/officeart/2009/3/layout/StepUpProcess"/>
    <dgm:cxn modelId="{A865E84A-CD33-4BDE-871A-456ACF166E5E}" type="presOf" srcId="{A3166FD1-223E-48A7-B511-2023BD3CC3AE}" destId="{4E4C6458-9166-40A6-87D4-8DCF4A924542}" srcOrd="0" destOrd="1" presId="urn:microsoft.com/office/officeart/2009/3/layout/StepUpProcess"/>
    <dgm:cxn modelId="{8C031176-C376-4A84-B626-C3A2AF19BB20}" type="presOf" srcId="{1FCE185B-87E0-453C-A05A-E77F2E5A5B82}" destId="{F8EF854A-D012-4D0E-8AF1-F1F33E8BD518}" srcOrd="0" destOrd="0" presId="urn:microsoft.com/office/officeart/2009/3/layout/StepUpProcess"/>
    <dgm:cxn modelId="{C9AC8978-D8B2-4C08-A626-553E20941A26}" type="presOf" srcId="{F68433B5-A27D-46C1-A913-A78C8BE061D9}" destId="{E5A262C0-0F81-4944-9D10-6F47B4179909}" srcOrd="0" destOrd="1" presId="urn:microsoft.com/office/officeart/2009/3/layout/StepUpProcess"/>
    <dgm:cxn modelId="{42574891-FAEC-4719-B03B-DAD4090FF0CD}" type="presOf" srcId="{D4A4A9FE-68CD-4C01-ACA2-684CB9675EAC}" destId="{E5A262C0-0F81-4944-9D10-6F47B4179909}" srcOrd="0" destOrd="0" presId="urn:microsoft.com/office/officeart/2009/3/layout/StepUpProcess"/>
    <dgm:cxn modelId="{BEABFC95-8251-4284-97BF-5B7A9F9071D9}" srcId="{1FCE185B-87E0-453C-A05A-E77F2E5A5B82}" destId="{58C539F7-F1F4-49AE-9DF8-D32E96F72D83}" srcOrd="1" destOrd="0" parTransId="{B96C8439-1305-464B-AE2A-63C01A4B98C1}" sibTransId="{22B78C25-6E47-4543-BF69-78B5990E3271}"/>
    <dgm:cxn modelId="{DC2F6FAA-E3D8-43B6-8379-9F7708D1C685}" srcId="{25744403-6829-401B-BA78-18425693EF62}" destId="{7C804849-F88B-4411-8859-F682F606FDAB}" srcOrd="0" destOrd="0" parTransId="{957F539E-4229-4082-A12C-302F4BAFE3D4}" sibTransId="{0CEBF83F-7FF4-49F8-A4FF-A1C5F48B2151}"/>
    <dgm:cxn modelId="{893175AB-DDD5-4C08-A215-4B9C5D5E9D1A}" type="presOf" srcId="{56D674CA-CE8E-4335-AC9F-9FBBC658F431}" destId="{E5A262C0-0F81-4944-9D10-6F47B4179909}" srcOrd="0" destOrd="2" presId="urn:microsoft.com/office/officeart/2009/3/layout/StepUpProcess"/>
    <dgm:cxn modelId="{7D9A11B7-A80E-4BBA-877E-A30E148FE274}" type="presOf" srcId="{25744403-6829-401B-BA78-18425693EF62}" destId="{2E0DD47A-6B2D-4B49-91B8-656BE5861474}" srcOrd="0" destOrd="0" presId="urn:microsoft.com/office/officeart/2009/3/layout/StepUpProcess"/>
    <dgm:cxn modelId="{67DB81B7-2048-439E-A6C2-1E681B1AE976}" srcId="{58C539F7-F1F4-49AE-9DF8-D32E96F72D83}" destId="{CD0499EA-5E42-4506-A9DE-DE6B1F1B26DD}" srcOrd="2" destOrd="0" parTransId="{CDAFDF80-D45B-4840-B696-09888B8352D2}" sibTransId="{31872460-2799-4401-97CA-19176DD5E5C3}"/>
    <dgm:cxn modelId="{EFCE8BE2-F205-447F-9365-0BE02F6A958C}" srcId="{D4A4A9FE-68CD-4C01-ACA2-684CB9675EAC}" destId="{56D674CA-CE8E-4335-AC9F-9FBBC658F431}" srcOrd="1" destOrd="0" parTransId="{064D34C9-51D8-464D-A806-659579B3F4B5}" sibTransId="{0415C83C-5137-4C99-9D6C-033EDAD1883D}"/>
    <dgm:cxn modelId="{5FB6B5E5-62FF-45B6-9559-F17A0FDC11E3}" srcId="{58C539F7-F1F4-49AE-9DF8-D32E96F72D83}" destId="{4E56A9DD-D56D-48D5-990E-B7BAE964CB52}" srcOrd="1" destOrd="0" parTransId="{4837DE13-FEA1-4861-8BB3-3078B1E88095}" sibTransId="{E2DF309B-E796-4E3D-AF0D-904A6CB7D6F5}"/>
    <dgm:cxn modelId="{D81498ED-044B-4632-89A4-B96807628C7B}" srcId="{1FCE185B-87E0-453C-A05A-E77F2E5A5B82}" destId="{25744403-6829-401B-BA78-18425693EF62}" srcOrd="0" destOrd="0" parTransId="{7951A789-8F9C-4D1A-A96F-63CE13C17053}" sibTransId="{221F28C6-D687-40B1-AB24-13F32D4E0E1B}"/>
    <dgm:cxn modelId="{4AB362E4-B66C-469B-945A-AF256B0BA1CE}" type="presParOf" srcId="{F8EF854A-D012-4D0E-8AF1-F1F33E8BD518}" destId="{E9EE30C5-214A-413B-BB9A-A6190ED1DB36}" srcOrd="0" destOrd="0" presId="urn:microsoft.com/office/officeart/2009/3/layout/StepUpProcess"/>
    <dgm:cxn modelId="{F88F5CB5-0A3E-460B-9169-11D5318BEEA9}" type="presParOf" srcId="{E9EE30C5-214A-413B-BB9A-A6190ED1DB36}" destId="{2426593F-C45E-4DA8-91AE-25360231A411}" srcOrd="0" destOrd="0" presId="urn:microsoft.com/office/officeart/2009/3/layout/StepUpProcess"/>
    <dgm:cxn modelId="{63394A05-E467-42E2-98A0-467954DD7B36}" type="presParOf" srcId="{E9EE30C5-214A-413B-BB9A-A6190ED1DB36}" destId="{2E0DD47A-6B2D-4B49-91B8-656BE5861474}" srcOrd="1" destOrd="0" presId="urn:microsoft.com/office/officeart/2009/3/layout/StepUpProcess"/>
    <dgm:cxn modelId="{14A2D492-EF04-46DB-9D84-9E020CF94F90}" type="presParOf" srcId="{E9EE30C5-214A-413B-BB9A-A6190ED1DB36}" destId="{BB570115-150C-4730-9E86-9AE771FB92E8}" srcOrd="2" destOrd="0" presId="urn:microsoft.com/office/officeart/2009/3/layout/StepUpProcess"/>
    <dgm:cxn modelId="{8E488F8E-F908-4A62-ABCA-CFC2D300A48D}" type="presParOf" srcId="{F8EF854A-D012-4D0E-8AF1-F1F33E8BD518}" destId="{77304396-8491-408E-B360-A5F027765079}" srcOrd="1" destOrd="0" presId="urn:microsoft.com/office/officeart/2009/3/layout/StepUpProcess"/>
    <dgm:cxn modelId="{C2601E24-31C4-4EA3-8855-4983627444B6}" type="presParOf" srcId="{77304396-8491-408E-B360-A5F027765079}" destId="{1687813B-3609-44EC-8F57-A2F073F74257}" srcOrd="0" destOrd="0" presId="urn:microsoft.com/office/officeart/2009/3/layout/StepUpProcess"/>
    <dgm:cxn modelId="{93986A16-2003-4D22-8DB9-2B9944A0FFB5}" type="presParOf" srcId="{F8EF854A-D012-4D0E-8AF1-F1F33E8BD518}" destId="{295A4AD6-A618-4680-BB14-95AFEDFFD519}" srcOrd="2" destOrd="0" presId="urn:microsoft.com/office/officeart/2009/3/layout/StepUpProcess"/>
    <dgm:cxn modelId="{625C2820-78EB-4A1D-9CCC-DF5B66F251C3}" type="presParOf" srcId="{295A4AD6-A618-4680-BB14-95AFEDFFD519}" destId="{643DC3F1-3BD1-49B2-8FE3-B0B72EFC4EBE}" srcOrd="0" destOrd="0" presId="urn:microsoft.com/office/officeart/2009/3/layout/StepUpProcess"/>
    <dgm:cxn modelId="{DB836EA3-78DD-4732-8092-8947ED479A15}" type="presParOf" srcId="{295A4AD6-A618-4680-BB14-95AFEDFFD519}" destId="{4E4C6458-9166-40A6-87D4-8DCF4A924542}" srcOrd="1" destOrd="0" presId="urn:microsoft.com/office/officeart/2009/3/layout/StepUpProcess"/>
    <dgm:cxn modelId="{006C86BD-844E-479E-87A9-523C502A03FB}" type="presParOf" srcId="{295A4AD6-A618-4680-BB14-95AFEDFFD519}" destId="{6BDD8578-A06F-42EA-A6A3-EE58C628228C}" srcOrd="2" destOrd="0" presId="urn:microsoft.com/office/officeart/2009/3/layout/StepUpProcess"/>
    <dgm:cxn modelId="{A1FA5A6A-9D3D-49CD-96D7-CD2CFEEC974A}" type="presParOf" srcId="{F8EF854A-D012-4D0E-8AF1-F1F33E8BD518}" destId="{97C448BB-123E-409A-82B7-C4695D1C4ADB}" srcOrd="3" destOrd="0" presId="urn:microsoft.com/office/officeart/2009/3/layout/StepUpProcess"/>
    <dgm:cxn modelId="{5B0B1944-E24E-4B10-8C9C-87669269DA1D}" type="presParOf" srcId="{97C448BB-123E-409A-82B7-C4695D1C4ADB}" destId="{29FECDFA-31F5-4C3B-9EBD-C53F6957D008}" srcOrd="0" destOrd="0" presId="urn:microsoft.com/office/officeart/2009/3/layout/StepUpProcess"/>
    <dgm:cxn modelId="{82EC284A-53F7-4861-A1B0-9BFFD2770BF8}" type="presParOf" srcId="{F8EF854A-D012-4D0E-8AF1-F1F33E8BD518}" destId="{8B5DCF8F-0C7B-44CA-81E5-37B33C945579}" srcOrd="4" destOrd="0" presId="urn:microsoft.com/office/officeart/2009/3/layout/StepUpProcess"/>
    <dgm:cxn modelId="{92A8BFCA-A275-4CC9-880F-45245463C8AD}" type="presParOf" srcId="{8B5DCF8F-0C7B-44CA-81E5-37B33C945579}" destId="{3A633108-1E78-457F-A8F5-4DA097F5BF8D}" srcOrd="0" destOrd="0" presId="urn:microsoft.com/office/officeart/2009/3/layout/StepUpProcess"/>
    <dgm:cxn modelId="{6A908D01-EBC1-4832-B808-5435D4851516}" type="presParOf" srcId="{8B5DCF8F-0C7B-44CA-81E5-37B33C945579}" destId="{E5A262C0-0F81-4944-9D10-6F47B417990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C18778-80C0-4085-B792-9D54472AD0D0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230FD1B-9B89-4AB1-A780-3B8B6B06E897}">
      <dgm:prSet custT="1"/>
      <dgm:spPr/>
      <dgm:t>
        <a:bodyPr/>
        <a:lstStyle/>
        <a:p>
          <a:pPr algn="ctr"/>
          <a:r>
            <a:rPr lang="pl-PL" sz="1400" b="0" i="0" baseline="0" dirty="0"/>
            <a:t>do 8 mln zł</a:t>
          </a:r>
          <a:endParaRPr lang="pl-PL" sz="1400" dirty="0"/>
        </a:p>
      </dgm:t>
    </dgm:pt>
    <dgm:pt modelId="{276241BE-8AA6-4409-9693-EC6B79F9D090}" type="parTrans" cxnId="{98E25262-698B-487C-A5F7-430C5CFB2621}">
      <dgm:prSet/>
      <dgm:spPr/>
      <dgm:t>
        <a:bodyPr/>
        <a:lstStyle/>
        <a:p>
          <a:pPr algn="ctr"/>
          <a:endParaRPr lang="en-US"/>
        </a:p>
      </dgm:t>
    </dgm:pt>
    <dgm:pt modelId="{C5052D14-26EA-4C9E-8D95-37CAB98FD3FF}" type="sibTrans" cxnId="{98E25262-698B-487C-A5F7-430C5CFB2621}">
      <dgm:prSet/>
      <dgm:spPr/>
      <dgm:t>
        <a:bodyPr/>
        <a:lstStyle/>
        <a:p>
          <a:pPr algn="ctr"/>
          <a:endParaRPr lang="en-US"/>
        </a:p>
      </dgm:t>
    </dgm:pt>
    <dgm:pt modelId="{6861FDE7-F055-4B46-A350-231C357512EC}">
      <dgm:prSet custT="1"/>
      <dgm:spPr/>
      <dgm:t>
        <a:bodyPr/>
        <a:lstStyle/>
        <a:p>
          <a:pPr algn="ctr"/>
          <a:r>
            <a:rPr lang="pl-PL" sz="1400" b="0" i="0" baseline="0" dirty="0"/>
            <a:t>Oprocentowanie </a:t>
          </a:r>
          <a:br>
            <a:rPr lang="pl-PL" sz="1400" b="0" i="0" baseline="0" dirty="0"/>
          </a:br>
          <a:r>
            <a:rPr lang="pl-PL" sz="1400" b="0" i="0" baseline="0" dirty="0"/>
            <a:t>od 0 do 1</a:t>
          </a:r>
          <a:r>
            <a:rPr lang="en-US" sz="1400" b="0" i="0" baseline="0" dirty="0"/>
            <a:t>%</a:t>
          </a:r>
          <a:endParaRPr lang="pl-PL" sz="1400" dirty="0"/>
        </a:p>
      </dgm:t>
    </dgm:pt>
    <dgm:pt modelId="{C2B2CD84-DE8B-47AA-A7A7-E8C94026CA4B}" type="parTrans" cxnId="{641C8979-8A13-4FCC-8B09-B1496AC890C8}">
      <dgm:prSet/>
      <dgm:spPr/>
      <dgm:t>
        <a:bodyPr/>
        <a:lstStyle/>
        <a:p>
          <a:pPr algn="ctr"/>
          <a:endParaRPr lang="en-US"/>
        </a:p>
      </dgm:t>
    </dgm:pt>
    <dgm:pt modelId="{F8B0C6DB-541F-4874-B411-E5561045777F}" type="sibTrans" cxnId="{641C8979-8A13-4FCC-8B09-B1496AC890C8}">
      <dgm:prSet/>
      <dgm:spPr/>
      <dgm:t>
        <a:bodyPr/>
        <a:lstStyle/>
        <a:p>
          <a:pPr algn="ctr"/>
          <a:endParaRPr lang="en-US"/>
        </a:p>
      </dgm:t>
    </dgm:pt>
    <dgm:pt modelId="{E15434DD-E726-49BD-8CF8-45A983D77800}">
      <dgm:prSet custT="1"/>
      <dgm:spPr/>
      <dgm:t>
        <a:bodyPr/>
        <a:lstStyle/>
        <a:p>
          <a:pPr algn="ctr"/>
          <a:r>
            <a:rPr lang="pl-PL" sz="1400" b="0" i="0" baseline="0" dirty="0"/>
            <a:t>Karencja </a:t>
          </a:r>
          <a:br>
            <a:rPr lang="pl-PL" sz="1400" b="0" i="0" baseline="0" dirty="0"/>
          </a:br>
          <a:r>
            <a:rPr lang="pl-PL" sz="1400" b="0" i="0" baseline="0" dirty="0"/>
            <a:t>do 12 m-</a:t>
          </a:r>
          <a:r>
            <a:rPr lang="pl-PL" sz="1400" b="0" i="0" baseline="0" dirty="0" err="1"/>
            <a:t>cy</a:t>
          </a:r>
          <a:endParaRPr lang="pl-PL" sz="1400" dirty="0"/>
        </a:p>
      </dgm:t>
    </dgm:pt>
    <dgm:pt modelId="{8B7F48F1-3301-40FD-981C-6121BD1D4321}" type="parTrans" cxnId="{3DA71EFB-2EF1-46E5-982D-4658827AE985}">
      <dgm:prSet/>
      <dgm:spPr/>
      <dgm:t>
        <a:bodyPr/>
        <a:lstStyle/>
        <a:p>
          <a:pPr algn="ctr"/>
          <a:endParaRPr lang="en-US"/>
        </a:p>
      </dgm:t>
    </dgm:pt>
    <dgm:pt modelId="{E315EB7B-1C01-4864-88FC-8441CC20ED2F}" type="sibTrans" cxnId="{3DA71EFB-2EF1-46E5-982D-4658827AE985}">
      <dgm:prSet/>
      <dgm:spPr/>
      <dgm:t>
        <a:bodyPr/>
        <a:lstStyle/>
        <a:p>
          <a:pPr algn="ctr"/>
          <a:endParaRPr lang="en-US"/>
        </a:p>
      </dgm:t>
    </dgm:pt>
    <dgm:pt modelId="{0D7D1CA3-DA38-45A2-9C63-67F2629CD067}">
      <dgm:prSet custT="1"/>
      <dgm:spPr/>
      <dgm:t>
        <a:bodyPr/>
        <a:lstStyle/>
        <a:p>
          <a:pPr algn="ctr"/>
          <a:r>
            <a:rPr lang="pl-PL" sz="1400" b="0" i="0" baseline="0" dirty="0"/>
            <a:t>Spłata do 10</a:t>
          </a:r>
          <a:r>
            <a:rPr lang="en-US" sz="1400" b="0" i="0" baseline="0" dirty="0"/>
            <a:t> </a:t>
          </a:r>
          <a:r>
            <a:rPr lang="pl-PL" sz="1400" b="0" i="0" baseline="0" dirty="0"/>
            <a:t>lat</a:t>
          </a:r>
          <a:endParaRPr lang="pl-PL" sz="1400" dirty="0"/>
        </a:p>
      </dgm:t>
    </dgm:pt>
    <dgm:pt modelId="{8F08F95A-66E8-47CA-AC3E-A4332A74DC67}" type="parTrans" cxnId="{512BB2FF-F094-4AD3-BF2C-3C66CB2840D8}">
      <dgm:prSet/>
      <dgm:spPr/>
      <dgm:t>
        <a:bodyPr/>
        <a:lstStyle/>
        <a:p>
          <a:pPr algn="ctr"/>
          <a:endParaRPr lang="en-US"/>
        </a:p>
      </dgm:t>
    </dgm:pt>
    <dgm:pt modelId="{8C7A31FF-1352-49F7-91EE-606E5A25D6DF}" type="sibTrans" cxnId="{512BB2FF-F094-4AD3-BF2C-3C66CB2840D8}">
      <dgm:prSet/>
      <dgm:spPr/>
      <dgm:t>
        <a:bodyPr/>
        <a:lstStyle/>
        <a:p>
          <a:pPr algn="ctr"/>
          <a:endParaRPr lang="en-US"/>
        </a:p>
      </dgm:t>
    </dgm:pt>
    <dgm:pt modelId="{59DEF90F-73CE-4BBF-AEAF-CE3C3A3E2520}">
      <dgm:prSet custT="1"/>
      <dgm:spPr/>
      <dgm:t>
        <a:bodyPr/>
        <a:lstStyle/>
        <a:p>
          <a:pPr algn="ctr"/>
          <a:r>
            <a:rPr lang="pl-PL" sz="1400" b="0" i="0" baseline="0" dirty="0"/>
            <a:t>Bez opłat i prowizji</a:t>
          </a:r>
          <a:endParaRPr lang="pl-PL" sz="1400" dirty="0"/>
        </a:p>
      </dgm:t>
    </dgm:pt>
    <dgm:pt modelId="{90669BAE-9844-4302-8D28-1C98363318A6}" type="parTrans" cxnId="{BB6C6648-8560-4F31-819C-5D6E317D82F5}">
      <dgm:prSet/>
      <dgm:spPr/>
      <dgm:t>
        <a:bodyPr/>
        <a:lstStyle/>
        <a:p>
          <a:pPr algn="ctr"/>
          <a:endParaRPr lang="en-US"/>
        </a:p>
      </dgm:t>
    </dgm:pt>
    <dgm:pt modelId="{9D4AF2D1-D048-4B5A-B242-EF406DDF05B2}" type="sibTrans" cxnId="{BB6C6648-8560-4F31-819C-5D6E317D82F5}">
      <dgm:prSet/>
      <dgm:spPr/>
      <dgm:t>
        <a:bodyPr/>
        <a:lstStyle/>
        <a:p>
          <a:pPr algn="ctr"/>
          <a:endParaRPr lang="en-US"/>
        </a:p>
      </dgm:t>
    </dgm:pt>
    <dgm:pt modelId="{5128EC68-13AB-404A-9B2B-7AF956F8C83A}">
      <dgm:prSet custT="1"/>
      <dgm:spPr/>
      <dgm:t>
        <a:bodyPr/>
        <a:lstStyle/>
        <a:p>
          <a:pPr algn="ctr"/>
          <a:r>
            <a:rPr lang="pl-PL" sz="1400" dirty="0"/>
            <a:t>Dotacja do 20%</a:t>
          </a:r>
        </a:p>
      </dgm:t>
    </dgm:pt>
    <dgm:pt modelId="{B51407E2-C565-4AE0-B254-F1665C060821}" type="parTrans" cxnId="{A959E1A9-C463-4E7F-BD72-477C6835A98D}">
      <dgm:prSet/>
      <dgm:spPr/>
      <dgm:t>
        <a:bodyPr/>
        <a:lstStyle/>
        <a:p>
          <a:endParaRPr lang="en-US"/>
        </a:p>
      </dgm:t>
    </dgm:pt>
    <dgm:pt modelId="{931360CA-804B-4F87-AD4C-BC5BC782B6F7}" type="sibTrans" cxnId="{A959E1A9-C463-4E7F-BD72-477C6835A98D}">
      <dgm:prSet/>
      <dgm:spPr/>
      <dgm:t>
        <a:bodyPr/>
        <a:lstStyle/>
        <a:p>
          <a:endParaRPr lang="en-US"/>
        </a:p>
      </dgm:t>
    </dgm:pt>
    <dgm:pt modelId="{18BF1644-B172-4063-B2D3-F5DF5A7A4B85}" type="pres">
      <dgm:prSet presAssocID="{58C18778-80C0-4085-B792-9D54472AD0D0}" presName="linear" presStyleCnt="0">
        <dgm:presLayoutVars>
          <dgm:animLvl val="lvl"/>
          <dgm:resizeHandles val="exact"/>
        </dgm:presLayoutVars>
      </dgm:prSet>
      <dgm:spPr/>
    </dgm:pt>
    <dgm:pt modelId="{F4E1C351-16D0-4003-BB07-444AD3761857}" type="pres">
      <dgm:prSet presAssocID="{8230FD1B-9B89-4AB1-A780-3B8B6B06E89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FE706D2-D63F-4F2D-BC21-4CE8E31B2BF6}" type="pres">
      <dgm:prSet presAssocID="{C5052D14-26EA-4C9E-8D95-37CAB98FD3FF}" presName="spacer" presStyleCnt="0"/>
      <dgm:spPr/>
    </dgm:pt>
    <dgm:pt modelId="{E67E0FE0-AAF9-4C03-B033-D19C3966A3AD}" type="pres">
      <dgm:prSet presAssocID="{6861FDE7-F055-4B46-A350-231C357512E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9FDEDB0-E6EF-4ED9-A8D4-84F3EE11E61A}" type="pres">
      <dgm:prSet presAssocID="{F8B0C6DB-541F-4874-B411-E5561045777F}" presName="spacer" presStyleCnt="0"/>
      <dgm:spPr/>
    </dgm:pt>
    <dgm:pt modelId="{426CEE2C-E278-455C-8921-10BB3DB64F9C}" type="pres">
      <dgm:prSet presAssocID="{E15434DD-E726-49BD-8CF8-45A983D7780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455E112-5590-436E-B502-CB3C035F3FEB}" type="pres">
      <dgm:prSet presAssocID="{E315EB7B-1C01-4864-88FC-8441CC20ED2F}" presName="spacer" presStyleCnt="0"/>
      <dgm:spPr/>
    </dgm:pt>
    <dgm:pt modelId="{B0718B7A-D79B-4E93-AA31-79EB35030CAC}" type="pres">
      <dgm:prSet presAssocID="{0D7D1CA3-DA38-45A2-9C63-67F2629CD06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4697F6A-1414-46A0-B6CB-24A99A74E4C0}" type="pres">
      <dgm:prSet presAssocID="{8C7A31FF-1352-49F7-91EE-606E5A25D6DF}" presName="spacer" presStyleCnt="0"/>
      <dgm:spPr/>
    </dgm:pt>
    <dgm:pt modelId="{EB5B4C8A-518D-4257-A6F6-C6C57B2E6A6F}" type="pres">
      <dgm:prSet presAssocID="{5128EC68-13AB-404A-9B2B-7AF956F8C83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8159780-F14D-4D97-A07A-9C6604613EBD}" type="pres">
      <dgm:prSet presAssocID="{931360CA-804B-4F87-AD4C-BC5BC782B6F7}" presName="spacer" presStyleCnt="0"/>
      <dgm:spPr/>
    </dgm:pt>
    <dgm:pt modelId="{5D288716-E372-4AFD-B90F-75488E4E16A7}" type="pres">
      <dgm:prSet presAssocID="{59DEF90F-73CE-4BBF-AEAF-CE3C3A3E252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1085D08-3DF5-431F-BE00-B25ED2628A20}" type="presOf" srcId="{6861FDE7-F055-4B46-A350-231C357512EC}" destId="{E67E0FE0-AAF9-4C03-B033-D19C3966A3AD}" srcOrd="0" destOrd="0" presId="urn:microsoft.com/office/officeart/2005/8/layout/vList2"/>
    <dgm:cxn modelId="{0C9AD32E-D6CC-4E05-8777-D516F70BB1E9}" type="presOf" srcId="{8230FD1B-9B89-4AB1-A780-3B8B6B06E897}" destId="{F4E1C351-16D0-4003-BB07-444AD3761857}" srcOrd="0" destOrd="0" presId="urn:microsoft.com/office/officeart/2005/8/layout/vList2"/>
    <dgm:cxn modelId="{3717A53E-A128-46FE-9A80-B7336E5541AA}" type="presOf" srcId="{58C18778-80C0-4085-B792-9D54472AD0D0}" destId="{18BF1644-B172-4063-B2D3-F5DF5A7A4B85}" srcOrd="0" destOrd="0" presId="urn:microsoft.com/office/officeart/2005/8/layout/vList2"/>
    <dgm:cxn modelId="{98E25262-698B-487C-A5F7-430C5CFB2621}" srcId="{58C18778-80C0-4085-B792-9D54472AD0D0}" destId="{8230FD1B-9B89-4AB1-A780-3B8B6B06E897}" srcOrd="0" destOrd="0" parTransId="{276241BE-8AA6-4409-9693-EC6B79F9D090}" sibTransId="{C5052D14-26EA-4C9E-8D95-37CAB98FD3FF}"/>
    <dgm:cxn modelId="{BB6C6648-8560-4F31-819C-5D6E317D82F5}" srcId="{58C18778-80C0-4085-B792-9D54472AD0D0}" destId="{59DEF90F-73CE-4BBF-AEAF-CE3C3A3E2520}" srcOrd="5" destOrd="0" parTransId="{90669BAE-9844-4302-8D28-1C98363318A6}" sibTransId="{9D4AF2D1-D048-4B5A-B242-EF406DDF05B2}"/>
    <dgm:cxn modelId="{1308C368-15CC-4D62-B883-74E87E8E261E}" type="presOf" srcId="{59DEF90F-73CE-4BBF-AEAF-CE3C3A3E2520}" destId="{5D288716-E372-4AFD-B90F-75488E4E16A7}" srcOrd="0" destOrd="0" presId="urn:microsoft.com/office/officeart/2005/8/layout/vList2"/>
    <dgm:cxn modelId="{641C8979-8A13-4FCC-8B09-B1496AC890C8}" srcId="{58C18778-80C0-4085-B792-9D54472AD0D0}" destId="{6861FDE7-F055-4B46-A350-231C357512EC}" srcOrd="1" destOrd="0" parTransId="{C2B2CD84-DE8B-47AA-A7A7-E8C94026CA4B}" sibTransId="{F8B0C6DB-541F-4874-B411-E5561045777F}"/>
    <dgm:cxn modelId="{0EBE07A1-C9C2-4AF8-851C-5D10EAF02861}" type="presOf" srcId="{5128EC68-13AB-404A-9B2B-7AF956F8C83A}" destId="{EB5B4C8A-518D-4257-A6F6-C6C57B2E6A6F}" srcOrd="0" destOrd="0" presId="urn:microsoft.com/office/officeart/2005/8/layout/vList2"/>
    <dgm:cxn modelId="{67DA6BA9-1EBA-42D9-B838-BEA422663AB2}" type="presOf" srcId="{0D7D1CA3-DA38-45A2-9C63-67F2629CD067}" destId="{B0718B7A-D79B-4E93-AA31-79EB35030CAC}" srcOrd="0" destOrd="0" presId="urn:microsoft.com/office/officeart/2005/8/layout/vList2"/>
    <dgm:cxn modelId="{A959E1A9-C463-4E7F-BD72-477C6835A98D}" srcId="{58C18778-80C0-4085-B792-9D54472AD0D0}" destId="{5128EC68-13AB-404A-9B2B-7AF956F8C83A}" srcOrd="4" destOrd="0" parTransId="{B51407E2-C565-4AE0-B254-F1665C060821}" sibTransId="{931360CA-804B-4F87-AD4C-BC5BC782B6F7}"/>
    <dgm:cxn modelId="{8B6756D0-BA6C-46AB-B89A-32837F046959}" type="presOf" srcId="{E15434DD-E726-49BD-8CF8-45A983D77800}" destId="{426CEE2C-E278-455C-8921-10BB3DB64F9C}" srcOrd="0" destOrd="0" presId="urn:microsoft.com/office/officeart/2005/8/layout/vList2"/>
    <dgm:cxn modelId="{3DA71EFB-2EF1-46E5-982D-4658827AE985}" srcId="{58C18778-80C0-4085-B792-9D54472AD0D0}" destId="{E15434DD-E726-49BD-8CF8-45A983D77800}" srcOrd="2" destOrd="0" parTransId="{8B7F48F1-3301-40FD-981C-6121BD1D4321}" sibTransId="{E315EB7B-1C01-4864-88FC-8441CC20ED2F}"/>
    <dgm:cxn modelId="{512BB2FF-F094-4AD3-BF2C-3C66CB2840D8}" srcId="{58C18778-80C0-4085-B792-9D54472AD0D0}" destId="{0D7D1CA3-DA38-45A2-9C63-67F2629CD067}" srcOrd="3" destOrd="0" parTransId="{8F08F95A-66E8-47CA-AC3E-A4332A74DC67}" sibTransId="{8C7A31FF-1352-49F7-91EE-606E5A25D6DF}"/>
    <dgm:cxn modelId="{45405E6A-BB34-40C1-9BA9-4F252EAFB45B}" type="presParOf" srcId="{18BF1644-B172-4063-B2D3-F5DF5A7A4B85}" destId="{F4E1C351-16D0-4003-BB07-444AD3761857}" srcOrd="0" destOrd="0" presId="urn:microsoft.com/office/officeart/2005/8/layout/vList2"/>
    <dgm:cxn modelId="{ED092595-C5A3-43FB-A7D7-5AAE484EB6AA}" type="presParOf" srcId="{18BF1644-B172-4063-B2D3-F5DF5A7A4B85}" destId="{5FE706D2-D63F-4F2D-BC21-4CE8E31B2BF6}" srcOrd="1" destOrd="0" presId="urn:microsoft.com/office/officeart/2005/8/layout/vList2"/>
    <dgm:cxn modelId="{F69E9B2E-DB16-40FB-8736-95AFF7446FAE}" type="presParOf" srcId="{18BF1644-B172-4063-B2D3-F5DF5A7A4B85}" destId="{E67E0FE0-AAF9-4C03-B033-D19C3966A3AD}" srcOrd="2" destOrd="0" presId="urn:microsoft.com/office/officeart/2005/8/layout/vList2"/>
    <dgm:cxn modelId="{736014CE-FB8E-44AE-AB4A-DB51D26051BC}" type="presParOf" srcId="{18BF1644-B172-4063-B2D3-F5DF5A7A4B85}" destId="{69FDEDB0-E6EF-4ED9-A8D4-84F3EE11E61A}" srcOrd="3" destOrd="0" presId="urn:microsoft.com/office/officeart/2005/8/layout/vList2"/>
    <dgm:cxn modelId="{84C216EA-01F1-42EA-BD07-1041DFDE0494}" type="presParOf" srcId="{18BF1644-B172-4063-B2D3-F5DF5A7A4B85}" destId="{426CEE2C-E278-455C-8921-10BB3DB64F9C}" srcOrd="4" destOrd="0" presId="urn:microsoft.com/office/officeart/2005/8/layout/vList2"/>
    <dgm:cxn modelId="{A87C9D9F-953E-4FD7-B725-748B63BF3FB6}" type="presParOf" srcId="{18BF1644-B172-4063-B2D3-F5DF5A7A4B85}" destId="{0455E112-5590-436E-B502-CB3C035F3FEB}" srcOrd="5" destOrd="0" presId="urn:microsoft.com/office/officeart/2005/8/layout/vList2"/>
    <dgm:cxn modelId="{6904778B-B845-4C31-B497-0901164A5F0A}" type="presParOf" srcId="{18BF1644-B172-4063-B2D3-F5DF5A7A4B85}" destId="{B0718B7A-D79B-4E93-AA31-79EB35030CAC}" srcOrd="6" destOrd="0" presId="urn:microsoft.com/office/officeart/2005/8/layout/vList2"/>
    <dgm:cxn modelId="{DAEED619-67F2-4ED5-9BC2-0D65541DBE38}" type="presParOf" srcId="{18BF1644-B172-4063-B2D3-F5DF5A7A4B85}" destId="{34697F6A-1414-46A0-B6CB-24A99A74E4C0}" srcOrd="7" destOrd="0" presId="urn:microsoft.com/office/officeart/2005/8/layout/vList2"/>
    <dgm:cxn modelId="{42EA7727-D841-476C-9000-5F510E42CA96}" type="presParOf" srcId="{18BF1644-B172-4063-B2D3-F5DF5A7A4B85}" destId="{EB5B4C8A-518D-4257-A6F6-C6C57B2E6A6F}" srcOrd="8" destOrd="0" presId="urn:microsoft.com/office/officeart/2005/8/layout/vList2"/>
    <dgm:cxn modelId="{34077EC8-B8A7-40F6-8D09-1B1FA90404CC}" type="presParOf" srcId="{18BF1644-B172-4063-B2D3-F5DF5A7A4B85}" destId="{C8159780-F14D-4D97-A07A-9C6604613EBD}" srcOrd="9" destOrd="0" presId="urn:microsoft.com/office/officeart/2005/8/layout/vList2"/>
    <dgm:cxn modelId="{B67473E3-7CC0-4ECD-9492-01BC25AF7829}" type="presParOf" srcId="{18BF1644-B172-4063-B2D3-F5DF5A7A4B85}" destId="{5D288716-E372-4AFD-B90F-75488E4E16A7}" srcOrd="1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6C59B17-CCA6-4BEC-BE89-F5B83B3D9BF7}" type="doc">
      <dgm:prSet loTypeId="urn:microsoft.com/office/officeart/2005/8/layout/lProcess2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C111A5F-4FB0-4E1B-B49F-D3707216B174}">
      <dgm:prSet custT="1"/>
      <dgm:spPr/>
      <dgm:t>
        <a:bodyPr/>
        <a:lstStyle/>
        <a:p>
          <a:r>
            <a:rPr lang="pl-PL" sz="2000" dirty="0"/>
            <a:t>Efektywność energetyczna</a:t>
          </a:r>
        </a:p>
      </dgm:t>
    </dgm:pt>
    <dgm:pt modelId="{0A6BCC07-33EB-41D1-AA00-BEB3869798C5}" type="parTrans" cxnId="{9584E9DD-F4A4-450D-BAF0-CB5279374E63}">
      <dgm:prSet/>
      <dgm:spPr/>
      <dgm:t>
        <a:bodyPr/>
        <a:lstStyle/>
        <a:p>
          <a:endParaRPr lang="en-US"/>
        </a:p>
      </dgm:t>
    </dgm:pt>
    <dgm:pt modelId="{5268F286-A82D-4552-8E0D-8A24651510B5}" type="sibTrans" cxnId="{9584E9DD-F4A4-450D-BAF0-CB5279374E63}">
      <dgm:prSet/>
      <dgm:spPr/>
      <dgm:t>
        <a:bodyPr/>
        <a:lstStyle/>
        <a:p>
          <a:endParaRPr lang="en-US"/>
        </a:p>
      </dgm:t>
    </dgm:pt>
    <dgm:pt modelId="{6B6C5082-EE29-4281-89E0-E99949032B0F}">
      <dgm:prSet/>
      <dgm:spPr/>
      <dgm:t>
        <a:bodyPr/>
        <a:lstStyle/>
        <a:p>
          <a:r>
            <a:rPr lang="pl-PL" dirty="0"/>
            <a:t>Zabytek</a:t>
          </a:r>
        </a:p>
      </dgm:t>
    </dgm:pt>
    <dgm:pt modelId="{C6AB88B3-635B-4C83-ADB6-66BDA4E0C139}" type="parTrans" cxnId="{335CB017-D3DA-4C1A-B428-D389CD263A9D}">
      <dgm:prSet/>
      <dgm:spPr/>
      <dgm:t>
        <a:bodyPr/>
        <a:lstStyle/>
        <a:p>
          <a:endParaRPr lang="en-US"/>
        </a:p>
      </dgm:t>
    </dgm:pt>
    <dgm:pt modelId="{D9EDC614-B27A-4ACD-B08B-B1BDF534FA7E}" type="sibTrans" cxnId="{335CB017-D3DA-4C1A-B428-D389CD263A9D}">
      <dgm:prSet/>
      <dgm:spPr/>
      <dgm:t>
        <a:bodyPr/>
        <a:lstStyle/>
        <a:p>
          <a:endParaRPr lang="en-US"/>
        </a:p>
      </dgm:t>
    </dgm:pt>
    <dgm:pt modelId="{530CB8DA-1E5F-4F8A-B207-39DAA08A5B4B}">
      <dgm:prSet/>
      <dgm:spPr/>
      <dgm:t>
        <a:bodyPr/>
        <a:lstStyle/>
        <a:p>
          <a:r>
            <a:rPr lang="pl-PL" dirty="0"/>
            <a:t>Oszczędność &gt; 40%</a:t>
          </a:r>
        </a:p>
      </dgm:t>
    </dgm:pt>
    <dgm:pt modelId="{F2E51E03-3E41-4E54-ACDB-AA746D348E3A}" type="parTrans" cxnId="{27D2875D-EF62-40D5-9F91-27DF9526FE7E}">
      <dgm:prSet/>
      <dgm:spPr/>
      <dgm:t>
        <a:bodyPr/>
        <a:lstStyle/>
        <a:p>
          <a:endParaRPr lang="en-US"/>
        </a:p>
      </dgm:t>
    </dgm:pt>
    <dgm:pt modelId="{24027598-164D-4706-BD4B-E131C8218DBE}" type="sibTrans" cxnId="{27D2875D-EF62-40D5-9F91-27DF9526FE7E}">
      <dgm:prSet/>
      <dgm:spPr/>
      <dgm:t>
        <a:bodyPr/>
        <a:lstStyle/>
        <a:p>
          <a:endParaRPr lang="en-US"/>
        </a:p>
      </dgm:t>
    </dgm:pt>
    <dgm:pt modelId="{859D2D88-4A04-4AFE-8AD8-42E1DCEC8B73}">
      <dgm:prSet/>
      <dgm:spPr/>
      <dgm:t>
        <a:bodyPr/>
        <a:lstStyle/>
        <a:p>
          <a:r>
            <a:rPr lang="pl-PL"/>
            <a:t>Źródło ciepła z OZE</a:t>
          </a:r>
        </a:p>
      </dgm:t>
    </dgm:pt>
    <dgm:pt modelId="{C2C80E2E-33BC-49FD-B743-92CA242DA94E}" type="parTrans" cxnId="{4BC0E010-A076-412E-9AD2-ABF6487BE694}">
      <dgm:prSet/>
      <dgm:spPr/>
      <dgm:t>
        <a:bodyPr/>
        <a:lstStyle/>
        <a:p>
          <a:endParaRPr lang="en-US"/>
        </a:p>
      </dgm:t>
    </dgm:pt>
    <dgm:pt modelId="{6621B17C-EA7B-40EA-AD69-0A6A25B6F9EC}" type="sibTrans" cxnId="{4BC0E010-A076-412E-9AD2-ABF6487BE694}">
      <dgm:prSet/>
      <dgm:spPr/>
      <dgm:t>
        <a:bodyPr/>
        <a:lstStyle/>
        <a:p>
          <a:endParaRPr lang="en-US"/>
        </a:p>
      </dgm:t>
    </dgm:pt>
    <dgm:pt modelId="{D50DA959-849C-46EC-80A6-D295272F6D8E}">
      <dgm:prSet/>
      <dgm:spPr/>
      <dgm:t>
        <a:bodyPr/>
        <a:lstStyle/>
        <a:p>
          <a:r>
            <a:rPr lang="pl-PL"/>
            <a:t>Budynek publiczny</a:t>
          </a:r>
        </a:p>
      </dgm:t>
    </dgm:pt>
    <dgm:pt modelId="{1947281C-8DFD-4E9D-A214-0F68EDF6DA40}" type="parTrans" cxnId="{1F03B7CC-607F-4CF4-87FE-9FED8BAAD5FC}">
      <dgm:prSet/>
      <dgm:spPr/>
      <dgm:t>
        <a:bodyPr/>
        <a:lstStyle/>
        <a:p>
          <a:endParaRPr lang="en-US"/>
        </a:p>
      </dgm:t>
    </dgm:pt>
    <dgm:pt modelId="{A826E8C5-E0D1-45AA-B1CF-08F7A7F8CD16}" type="sibTrans" cxnId="{1F03B7CC-607F-4CF4-87FE-9FED8BAAD5FC}">
      <dgm:prSet/>
      <dgm:spPr/>
      <dgm:t>
        <a:bodyPr/>
        <a:lstStyle/>
        <a:p>
          <a:endParaRPr lang="en-US"/>
        </a:p>
      </dgm:t>
    </dgm:pt>
    <dgm:pt modelId="{FEDF5CA5-B083-4504-A198-1B414B677DC7}">
      <dgm:prSet/>
      <dgm:spPr/>
      <dgm:t>
        <a:bodyPr/>
        <a:lstStyle/>
        <a:p>
          <a:r>
            <a:rPr lang="pl-PL"/>
            <a:t>Min. 30% lokali gminy</a:t>
          </a:r>
        </a:p>
      </dgm:t>
    </dgm:pt>
    <dgm:pt modelId="{B9AC89BC-3357-42F8-B3E9-D22943988461}" type="parTrans" cxnId="{88F047E7-0917-4891-8E3C-140BF4AC019D}">
      <dgm:prSet/>
      <dgm:spPr/>
      <dgm:t>
        <a:bodyPr/>
        <a:lstStyle/>
        <a:p>
          <a:endParaRPr lang="en-US"/>
        </a:p>
      </dgm:t>
    </dgm:pt>
    <dgm:pt modelId="{7D2EF234-94C0-4254-A0A1-3CB42F9794EB}" type="sibTrans" cxnId="{88F047E7-0917-4891-8E3C-140BF4AC019D}">
      <dgm:prSet/>
      <dgm:spPr/>
      <dgm:t>
        <a:bodyPr/>
        <a:lstStyle/>
        <a:p>
          <a:endParaRPr lang="en-US"/>
        </a:p>
      </dgm:t>
    </dgm:pt>
    <dgm:pt modelId="{D2CB348F-C089-4B0A-9AA0-626D3D491B34}">
      <dgm:prSet/>
      <dgm:spPr/>
      <dgm:t>
        <a:bodyPr/>
        <a:lstStyle/>
        <a:p>
          <a:r>
            <a:rPr lang="pl-PL"/>
            <a:t>Obszar strategicznej interwencji</a:t>
          </a:r>
        </a:p>
      </dgm:t>
    </dgm:pt>
    <dgm:pt modelId="{0A52B992-C550-4827-9007-4600A9487420}" type="parTrans" cxnId="{0B1BC708-87DC-4F41-88F5-1E104B4FADDD}">
      <dgm:prSet/>
      <dgm:spPr/>
      <dgm:t>
        <a:bodyPr/>
        <a:lstStyle/>
        <a:p>
          <a:endParaRPr lang="en-US"/>
        </a:p>
      </dgm:t>
    </dgm:pt>
    <dgm:pt modelId="{FC35D8D9-815B-4A17-B442-095FD1B9DD63}" type="sibTrans" cxnId="{0B1BC708-87DC-4F41-88F5-1E104B4FADDD}">
      <dgm:prSet/>
      <dgm:spPr/>
      <dgm:t>
        <a:bodyPr/>
        <a:lstStyle/>
        <a:p>
          <a:endParaRPr lang="en-US"/>
        </a:p>
      </dgm:t>
    </dgm:pt>
    <dgm:pt modelId="{4BDE24D2-3C51-45B8-A254-528F0E2F0ADC}">
      <dgm:prSet custT="1"/>
      <dgm:spPr/>
      <dgm:t>
        <a:bodyPr/>
        <a:lstStyle/>
        <a:p>
          <a:r>
            <a:rPr lang="pl-PL" sz="2000" dirty="0"/>
            <a:t>OZE</a:t>
          </a:r>
          <a:endParaRPr lang="pl-PL" sz="4300" dirty="0"/>
        </a:p>
      </dgm:t>
    </dgm:pt>
    <dgm:pt modelId="{06AFC409-4BBE-4085-9DBF-0134220C22DB}" type="parTrans" cxnId="{C240A880-82CF-48B6-979C-91194CB472E7}">
      <dgm:prSet/>
      <dgm:spPr/>
      <dgm:t>
        <a:bodyPr/>
        <a:lstStyle/>
        <a:p>
          <a:endParaRPr lang="en-US"/>
        </a:p>
      </dgm:t>
    </dgm:pt>
    <dgm:pt modelId="{9A71D057-CA90-4DDA-9A24-C14ED58DF89A}" type="sibTrans" cxnId="{C240A880-82CF-48B6-979C-91194CB472E7}">
      <dgm:prSet/>
      <dgm:spPr/>
      <dgm:t>
        <a:bodyPr/>
        <a:lstStyle/>
        <a:p>
          <a:endParaRPr lang="en-US"/>
        </a:p>
      </dgm:t>
    </dgm:pt>
    <dgm:pt modelId="{0BAE6F32-CDEF-4881-A46E-5B710DED81D4}">
      <dgm:prSet/>
      <dgm:spPr/>
      <dgm:t>
        <a:bodyPr/>
        <a:lstStyle/>
        <a:p>
          <a:r>
            <a:rPr lang="pl-PL" dirty="0"/>
            <a:t>Produkcja 100% na własne potrzeby</a:t>
          </a:r>
        </a:p>
      </dgm:t>
    </dgm:pt>
    <dgm:pt modelId="{00FF6B4F-8CBC-4FCF-A039-A91C6D2F2496}" type="parTrans" cxnId="{C23AFAEB-47C4-4BDA-AA6D-41528EABEAFA}">
      <dgm:prSet/>
      <dgm:spPr/>
      <dgm:t>
        <a:bodyPr/>
        <a:lstStyle/>
        <a:p>
          <a:endParaRPr lang="en-US"/>
        </a:p>
      </dgm:t>
    </dgm:pt>
    <dgm:pt modelId="{E240636C-7909-48FB-B743-A5B7B339C686}" type="sibTrans" cxnId="{C23AFAEB-47C4-4BDA-AA6D-41528EABEAFA}">
      <dgm:prSet/>
      <dgm:spPr/>
      <dgm:t>
        <a:bodyPr/>
        <a:lstStyle/>
        <a:p>
          <a:endParaRPr lang="en-US"/>
        </a:p>
      </dgm:t>
    </dgm:pt>
    <dgm:pt modelId="{B889B4ED-634F-41E9-BF40-72C8A6680258}">
      <dgm:prSet/>
      <dgm:spPr/>
      <dgm:t>
        <a:bodyPr/>
        <a:lstStyle/>
        <a:p>
          <a:r>
            <a:rPr lang="pl-PL" dirty="0"/>
            <a:t>Inwestycja w budynkach użyteczności publicznej</a:t>
          </a:r>
        </a:p>
      </dgm:t>
    </dgm:pt>
    <dgm:pt modelId="{1573BE2D-BAFB-4FD0-B6D6-4D15F74FA2D3}" type="parTrans" cxnId="{1944DB4B-DAE7-4BFC-BC07-7EB183A78B71}">
      <dgm:prSet/>
      <dgm:spPr/>
      <dgm:t>
        <a:bodyPr/>
        <a:lstStyle/>
        <a:p>
          <a:endParaRPr lang="en-US"/>
        </a:p>
      </dgm:t>
    </dgm:pt>
    <dgm:pt modelId="{3F18D519-DAD3-4724-B761-8AE4D90652BC}" type="sibTrans" cxnId="{1944DB4B-DAE7-4BFC-BC07-7EB183A78B71}">
      <dgm:prSet/>
      <dgm:spPr/>
      <dgm:t>
        <a:bodyPr/>
        <a:lstStyle/>
        <a:p>
          <a:endParaRPr lang="en-US"/>
        </a:p>
      </dgm:t>
    </dgm:pt>
    <dgm:pt modelId="{D37FB06B-4481-41CF-AE02-443D0CFCF966}">
      <dgm:prSet/>
      <dgm:spPr/>
      <dgm:t>
        <a:bodyPr/>
        <a:lstStyle/>
        <a:p>
          <a:r>
            <a:rPr lang="pl-PL"/>
            <a:t>Magazyn energii</a:t>
          </a:r>
        </a:p>
      </dgm:t>
    </dgm:pt>
    <dgm:pt modelId="{A336F266-6CF6-4D6A-8EDE-0FD7CB234358}" type="parTrans" cxnId="{625EFEF5-B7F0-4D3A-84AE-75DC6F77E062}">
      <dgm:prSet/>
      <dgm:spPr/>
      <dgm:t>
        <a:bodyPr/>
        <a:lstStyle/>
        <a:p>
          <a:endParaRPr lang="en-US"/>
        </a:p>
      </dgm:t>
    </dgm:pt>
    <dgm:pt modelId="{CB677D73-462D-42E3-AED1-F9673B622314}" type="sibTrans" cxnId="{625EFEF5-B7F0-4D3A-84AE-75DC6F77E062}">
      <dgm:prSet/>
      <dgm:spPr/>
      <dgm:t>
        <a:bodyPr/>
        <a:lstStyle/>
        <a:p>
          <a:endParaRPr lang="en-US"/>
        </a:p>
      </dgm:t>
    </dgm:pt>
    <dgm:pt modelId="{A98C6A83-E7B5-4024-86B8-0BF93AB44FDB}">
      <dgm:prSet/>
      <dgm:spPr/>
      <dgm:t>
        <a:bodyPr/>
        <a:lstStyle/>
        <a:p>
          <a:r>
            <a:rPr lang="pl-PL"/>
            <a:t>Klastry lub spółdzielnie mieszkaniowe</a:t>
          </a:r>
        </a:p>
      </dgm:t>
    </dgm:pt>
    <dgm:pt modelId="{D4F4D1EE-DC90-46B8-A905-198CBCB4C4AD}" type="parTrans" cxnId="{A7D4D622-E05E-44FE-9D11-7EE9AF0792C7}">
      <dgm:prSet/>
      <dgm:spPr/>
      <dgm:t>
        <a:bodyPr/>
        <a:lstStyle/>
        <a:p>
          <a:endParaRPr lang="en-US"/>
        </a:p>
      </dgm:t>
    </dgm:pt>
    <dgm:pt modelId="{0E04F39D-5809-484C-B848-B61AF1B999B4}" type="sibTrans" cxnId="{A7D4D622-E05E-44FE-9D11-7EE9AF0792C7}">
      <dgm:prSet/>
      <dgm:spPr/>
      <dgm:t>
        <a:bodyPr/>
        <a:lstStyle/>
        <a:p>
          <a:endParaRPr lang="en-US"/>
        </a:p>
      </dgm:t>
    </dgm:pt>
    <dgm:pt modelId="{FFDF7457-9208-48F9-A271-2A3FE7338BD6}" type="pres">
      <dgm:prSet presAssocID="{06C59B17-CCA6-4BEC-BE89-F5B83B3D9BF7}" presName="theList" presStyleCnt="0">
        <dgm:presLayoutVars>
          <dgm:dir/>
          <dgm:animLvl val="lvl"/>
          <dgm:resizeHandles val="exact"/>
        </dgm:presLayoutVars>
      </dgm:prSet>
      <dgm:spPr/>
    </dgm:pt>
    <dgm:pt modelId="{E3736DFA-C657-406F-AFB7-983FF6AD0540}" type="pres">
      <dgm:prSet presAssocID="{7C111A5F-4FB0-4E1B-B49F-D3707216B174}" presName="compNode" presStyleCnt="0"/>
      <dgm:spPr/>
    </dgm:pt>
    <dgm:pt modelId="{0A8F8BA0-7437-41A1-83B1-2F89F8352438}" type="pres">
      <dgm:prSet presAssocID="{7C111A5F-4FB0-4E1B-B49F-D3707216B174}" presName="aNode" presStyleLbl="bgShp" presStyleIdx="0" presStyleCnt="2"/>
      <dgm:spPr/>
    </dgm:pt>
    <dgm:pt modelId="{70A88914-88CC-4503-BC08-1FAB98F03021}" type="pres">
      <dgm:prSet presAssocID="{7C111A5F-4FB0-4E1B-B49F-D3707216B174}" presName="textNode" presStyleLbl="bgShp" presStyleIdx="0" presStyleCnt="2"/>
      <dgm:spPr/>
    </dgm:pt>
    <dgm:pt modelId="{0EF92760-BE4C-4214-B254-B671F2DC8886}" type="pres">
      <dgm:prSet presAssocID="{7C111A5F-4FB0-4E1B-B49F-D3707216B174}" presName="compChildNode" presStyleCnt="0"/>
      <dgm:spPr/>
    </dgm:pt>
    <dgm:pt modelId="{D774D7B4-B86B-4E8E-8D5C-31DA404D8931}" type="pres">
      <dgm:prSet presAssocID="{7C111A5F-4FB0-4E1B-B49F-D3707216B174}" presName="theInnerList" presStyleCnt="0"/>
      <dgm:spPr/>
    </dgm:pt>
    <dgm:pt modelId="{360105DD-BB36-4E6E-B474-6F530DD62B71}" type="pres">
      <dgm:prSet presAssocID="{6B6C5082-EE29-4281-89E0-E99949032B0F}" presName="childNode" presStyleLbl="node1" presStyleIdx="0" presStyleCnt="10">
        <dgm:presLayoutVars>
          <dgm:bulletEnabled val="1"/>
        </dgm:presLayoutVars>
      </dgm:prSet>
      <dgm:spPr/>
    </dgm:pt>
    <dgm:pt modelId="{492D9EA4-F6EA-44E4-B4D4-FD1DAE743A4D}" type="pres">
      <dgm:prSet presAssocID="{6B6C5082-EE29-4281-89E0-E99949032B0F}" presName="aSpace2" presStyleCnt="0"/>
      <dgm:spPr/>
    </dgm:pt>
    <dgm:pt modelId="{75D68680-05B4-441F-BE55-9086EFF9B7B3}" type="pres">
      <dgm:prSet presAssocID="{530CB8DA-1E5F-4F8A-B207-39DAA08A5B4B}" presName="childNode" presStyleLbl="node1" presStyleIdx="1" presStyleCnt="10">
        <dgm:presLayoutVars>
          <dgm:bulletEnabled val="1"/>
        </dgm:presLayoutVars>
      </dgm:prSet>
      <dgm:spPr/>
    </dgm:pt>
    <dgm:pt modelId="{3F29A453-9767-4F80-9A02-4D56FF9E3198}" type="pres">
      <dgm:prSet presAssocID="{530CB8DA-1E5F-4F8A-B207-39DAA08A5B4B}" presName="aSpace2" presStyleCnt="0"/>
      <dgm:spPr/>
    </dgm:pt>
    <dgm:pt modelId="{21AE9D92-3569-41DC-ABBC-4E079E8B5BDB}" type="pres">
      <dgm:prSet presAssocID="{859D2D88-4A04-4AFE-8AD8-42E1DCEC8B73}" presName="childNode" presStyleLbl="node1" presStyleIdx="2" presStyleCnt="10">
        <dgm:presLayoutVars>
          <dgm:bulletEnabled val="1"/>
        </dgm:presLayoutVars>
      </dgm:prSet>
      <dgm:spPr/>
    </dgm:pt>
    <dgm:pt modelId="{747E9D6E-AB1E-4E5B-8E9E-A8CDC84B302E}" type="pres">
      <dgm:prSet presAssocID="{859D2D88-4A04-4AFE-8AD8-42E1DCEC8B73}" presName="aSpace2" presStyleCnt="0"/>
      <dgm:spPr/>
    </dgm:pt>
    <dgm:pt modelId="{45422BDC-2CD0-4F67-9BFE-D4F7EE19F652}" type="pres">
      <dgm:prSet presAssocID="{D50DA959-849C-46EC-80A6-D295272F6D8E}" presName="childNode" presStyleLbl="node1" presStyleIdx="3" presStyleCnt="10">
        <dgm:presLayoutVars>
          <dgm:bulletEnabled val="1"/>
        </dgm:presLayoutVars>
      </dgm:prSet>
      <dgm:spPr/>
    </dgm:pt>
    <dgm:pt modelId="{70C4605A-E2D1-4ADB-8A7C-5D381261D655}" type="pres">
      <dgm:prSet presAssocID="{D50DA959-849C-46EC-80A6-D295272F6D8E}" presName="aSpace2" presStyleCnt="0"/>
      <dgm:spPr/>
    </dgm:pt>
    <dgm:pt modelId="{8CF2EB21-908B-4CA8-BDA1-397E44299BB9}" type="pres">
      <dgm:prSet presAssocID="{FEDF5CA5-B083-4504-A198-1B414B677DC7}" presName="childNode" presStyleLbl="node1" presStyleIdx="4" presStyleCnt="10">
        <dgm:presLayoutVars>
          <dgm:bulletEnabled val="1"/>
        </dgm:presLayoutVars>
      </dgm:prSet>
      <dgm:spPr/>
    </dgm:pt>
    <dgm:pt modelId="{C4797B4E-2BBB-4D5B-BD13-91CFFB85289C}" type="pres">
      <dgm:prSet presAssocID="{FEDF5CA5-B083-4504-A198-1B414B677DC7}" presName="aSpace2" presStyleCnt="0"/>
      <dgm:spPr/>
    </dgm:pt>
    <dgm:pt modelId="{C6C9EEFE-1216-4F24-B48E-FE4BE091C9DF}" type="pres">
      <dgm:prSet presAssocID="{D2CB348F-C089-4B0A-9AA0-626D3D491B34}" presName="childNode" presStyleLbl="node1" presStyleIdx="5" presStyleCnt="10">
        <dgm:presLayoutVars>
          <dgm:bulletEnabled val="1"/>
        </dgm:presLayoutVars>
      </dgm:prSet>
      <dgm:spPr/>
    </dgm:pt>
    <dgm:pt modelId="{1BC28D48-96BF-4DE3-99CB-558433FB0F04}" type="pres">
      <dgm:prSet presAssocID="{7C111A5F-4FB0-4E1B-B49F-D3707216B174}" presName="aSpace" presStyleCnt="0"/>
      <dgm:spPr/>
    </dgm:pt>
    <dgm:pt modelId="{41DA0CB5-052F-4579-AE0D-9C3970CCF2BB}" type="pres">
      <dgm:prSet presAssocID="{4BDE24D2-3C51-45B8-A254-528F0E2F0ADC}" presName="compNode" presStyleCnt="0"/>
      <dgm:spPr/>
    </dgm:pt>
    <dgm:pt modelId="{29E4AC37-EA31-4D50-BB8E-D00890FB79BC}" type="pres">
      <dgm:prSet presAssocID="{4BDE24D2-3C51-45B8-A254-528F0E2F0ADC}" presName="aNode" presStyleLbl="bgShp" presStyleIdx="1" presStyleCnt="2"/>
      <dgm:spPr/>
    </dgm:pt>
    <dgm:pt modelId="{3F10C0CC-5C39-4D45-B761-1A4E586A1FF8}" type="pres">
      <dgm:prSet presAssocID="{4BDE24D2-3C51-45B8-A254-528F0E2F0ADC}" presName="textNode" presStyleLbl="bgShp" presStyleIdx="1" presStyleCnt="2"/>
      <dgm:spPr/>
    </dgm:pt>
    <dgm:pt modelId="{8865587C-BC39-42BA-A48D-3EA12809D70E}" type="pres">
      <dgm:prSet presAssocID="{4BDE24D2-3C51-45B8-A254-528F0E2F0ADC}" presName="compChildNode" presStyleCnt="0"/>
      <dgm:spPr/>
    </dgm:pt>
    <dgm:pt modelId="{BCB38777-6513-4562-A0AB-175870A32AB0}" type="pres">
      <dgm:prSet presAssocID="{4BDE24D2-3C51-45B8-A254-528F0E2F0ADC}" presName="theInnerList" presStyleCnt="0"/>
      <dgm:spPr/>
    </dgm:pt>
    <dgm:pt modelId="{39AEB698-625A-4316-8CAA-443BFB7A7920}" type="pres">
      <dgm:prSet presAssocID="{0BAE6F32-CDEF-4881-A46E-5B710DED81D4}" presName="childNode" presStyleLbl="node1" presStyleIdx="6" presStyleCnt="10">
        <dgm:presLayoutVars>
          <dgm:bulletEnabled val="1"/>
        </dgm:presLayoutVars>
      </dgm:prSet>
      <dgm:spPr/>
    </dgm:pt>
    <dgm:pt modelId="{32BED100-B5C0-4BD7-BAE6-3ACFD75F7D01}" type="pres">
      <dgm:prSet presAssocID="{0BAE6F32-CDEF-4881-A46E-5B710DED81D4}" presName="aSpace2" presStyleCnt="0"/>
      <dgm:spPr/>
    </dgm:pt>
    <dgm:pt modelId="{A39BDB47-20B1-42DC-9069-15B83B0099C8}" type="pres">
      <dgm:prSet presAssocID="{B889B4ED-634F-41E9-BF40-72C8A6680258}" presName="childNode" presStyleLbl="node1" presStyleIdx="7" presStyleCnt="10">
        <dgm:presLayoutVars>
          <dgm:bulletEnabled val="1"/>
        </dgm:presLayoutVars>
      </dgm:prSet>
      <dgm:spPr/>
    </dgm:pt>
    <dgm:pt modelId="{41D75847-F190-4111-B4F4-18A91244809D}" type="pres">
      <dgm:prSet presAssocID="{B889B4ED-634F-41E9-BF40-72C8A6680258}" presName="aSpace2" presStyleCnt="0"/>
      <dgm:spPr/>
    </dgm:pt>
    <dgm:pt modelId="{69BFD1DD-8531-4572-8EFF-C42C93919034}" type="pres">
      <dgm:prSet presAssocID="{D37FB06B-4481-41CF-AE02-443D0CFCF966}" presName="childNode" presStyleLbl="node1" presStyleIdx="8" presStyleCnt="10">
        <dgm:presLayoutVars>
          <dgm:bulletEnabled val="1"/>
        </dgm:presLayoutVars>
      </dgm:prSet>
      <dgm:spPr/>
    </dgm:pt>
    <dgm:pt modelId="{32F2E948-3B66-400D-AF2B-63E978B540B1}" type="pres">
      <dgm:prSet presAssocID="{D37FB06B-4481-41CF-AE02-443D0CFCF966}" presName="aSpace2" presStyleCnt="0"/>
      <dgm:spPr/>
    </dgm:pt>
    <dgm:pt modelId="{9CAC49EA-C99A-4FB3-A982-EE72B4A25F06}" type="pres">
      <dgm:prSet presAssocID="{A98C6A83-E7B5-4024-86B8-0BF93AB44FDB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B1BC708-87DC-4F41-88F5-1E104B4FADDD}" srcId="{7C111A5F-4FB0-4E1B-B49F-D3707216B174}" destId="{D2CB348F-C089-4B0A-9AA0-626D3D491B34}" srcOrd="5" destOrd="0" parTransId="{0A52B992-C550-4827-9007-4600A9487420}" sibTransId="{FC35D8D9-815B-4A17-B442-095FD1B9DD63}"/>
    <dgm:cxn modelId="{4BC0E010-A076-412E-9AD2-ABF6487BE694}" srcId="{7C111A5F-4FB0-4E1B-B49F-D3707216B174}" destId="{859D2D88-4A04-4AFE-8AD8-42E1DCEC8B73}" srcOrd="2" destOrd="0" parTransId="{C2C80E2E-33BC-49FD-B743-92CA242DA94E}" sibTransId="{6621B17C-EA7B-40EA-AD69-0A6A25B6F9EC}"/>
    <dgm:cxn modelId="{335CB017-D3DA-4C1A-B428-D389CD263A9D}" srcId="{7C111A5F-4FB0-4E1B-B49F-D3707216B174}" destId="{6B6C5082-EE29-4281-89E0-E99949032B0F}" srcOrd="0" destOrd="0" parTransId="{C6AB88B3-635B-4C83-ADB6-66BDA4E0C139}" sibTransId="{D9EDC614-B27A-4ACD-B08B-B1BDF534FA7E}"/>
    <dgm:cxn modelId="{A7D4D622-E05E-44FE-9D11-7EE9AF0792C7}" srcId="{4BDE24D2-3C51-45B8-A254-528F0E2F0ADC}" destId="{A98C6A83-E7B5-4024-86B8-0BF93AB44FDB}" srcOrd="3" destOrd="0" parTransId="{D4F4D1EE-DC90-46B8-A905-198CBCB4C4AD}" sibTransId="{0E04F39D-5809-484C-B848-B61AF1B999B4}"/>
    <dgm:cxn modelId="{276B993D-AEEB-4FB5-B934-77B5733E19EA}" type="presOf" srcId="{6B6C5082-EE29-4281-89E0-E99949032B0F}" destId="{360105DD-BB36-4E6E-B474-6F530DD62B71}" srcOrd="0" destOrd="0" presId="urn:microsoft.com/office/officeart/2005/8/layout/lProcess2"/>
    <dgm:cxn modelId="{64C2225C-7D5B-44AC-AA1E-D11DEEBC9400}" type="presOf" srcId="{859D2D88-4A04-4AFE-8AD8-42E1DCEC8B73}" destId="{21AE9D92-3569-41DC-ABBC-4E079E8B5BDB}" srcOrd="0" destOrd="0" presId="urn:microsoft.com/office/officeart/2005/8/layout/lProcess2"/>
    <dgm:cxn modelId="{27D2875D-EF62-40D5-9F91-27DF9526FE7E}" srcId="{7C111A5F-4FB0-4E1B-B49F-D3707216B174}" destId="{530CB8DA-1E5F-4F8A-B207-39DAA08A5B4B}" srcOrd="1" destOrd="0" parTransId="{F2E51E03-3E41-4E54-ACDB-AA746D348E3A}" sibTransId="{24027598-164D-4706-BD4B-E131C8218DBE}"/>
    <dgm:cxn modelId="{BD929F5E-FC2C-4B0C-9B3B-EF0B8722F3E6}" type="presOf" srcId="{A98C6A83-E7B5-4024-86B8-0BF93AB44FDB}" destId="{9CAC49EA-C99A-4FB3-A982-EE72B4A25F06}" srcOrd="0" destOrd="0" presId="urn:microsoft.com/office/officeart/2005/8/layout/lProcess2"/>
    <dgm:cxn modelId="{30EB7341-BDA9-4614-B1F4-FE9417699DB0}" type="presOf" srcId="{06C59B17-CCA6-4BEC-BE89-F5B83B3D9BF7}" destId="{FFDF7457-9208-48F9-A271-2A3FE7338BD6}" srcOrd="0" destOrd="0" presId="urn:microsoft.com/office/officeart/2005/8/layout/lProcess2"/>
    <dgm:cxn modelId="{634C3F6A-5AA9-4980-B6C9-9110EFD88477}" type="presOf" srcId="{D37FB06B-4481-41CF-AE02-443D0CFCF966}" destId="{69BFD1DD-8531-4572-8EFF-C42C93919034}" srcOrd="0" destOrd="0" presId="urn:microsoft.com/office/officeart/2005/8/layout/lProcess2"/>
    <dgm:cxn modelId="{1944DB4B-DAE7-4BFC-BC07-7EB183A78B71}" srcId="{4BDE24D2-3C51-45B8-A254-528F0E2F0ADC}" destId="{B889B4ED-634F-41E9-BF40-72C8A6680258}" srcOrd="1" destOrd="0" parTransId="{1573BE2D-BAFB-4FD0-B6D6-4D15F74FA2D3}" sibTransId="{3F18D519-DAD3-4724-B761-8AE4D90652BC}"/>
    <dgm:cxn modelId="{C240A880-82CF-48B6-979C-91194CB472E7}" srcId="{06C59B17-CCA6-4BEC-BE89-F5B83B3D9BF7}" destId="{4BDE24D2-3C51-45B8-A254-528F0E2F0ADC}" srcOrd="1" destOrd="0" parTransId="{06AFC409-4BBE-4085-9DBF-0134220C22DB}" sibTransId="{9A71D057-CA90-4DDA-9A24-C14ED58DF89A}"/>
    <dgm:cxn modelId="{BFEC0584-52DB-471E-89BC-49676AD6D59F}" type="presOf" srcId="{B889B4ED-634F-41E9-BF40-72C8A6680258}" destId="{A39BDB47-20B1-42DC-9069-15B83B0099C8}" srcOrd="0" destOrd="0" presId="urn:microsoft.com/office/officeart/2005/8/layout/lProcess2"/>
    <dgm:cxn modelId="{A1B21092-10F4-4310-A4F2-4802660F5D31}" type="presOf" srcId="{7C111A5F-4FB0-4E1B-B49F-D3707216B174}" destId="{70A88914-88CC-4503-BC08-1FAB98F03021}" srcOrd="1" destOrd="0" presId="urn:microsoft.com/office/officeart/2005/8/layout/lProcess2"/>
    <dgm:cxn modelId="{5302A198-6B21-41B1-8D50-2F128FD17FB1}" type="presOf" srcId="{0BAE6F32-CDEF-4881-A46E-5B710DED81D4}" destId="{39AEB698-625A-4316-8CAA-443BFB7A7920}" srcOrd="0" destOrd="0" presId="urn:microsoft.com/office/officeart/2005/8/layout/lProcess2"/>
    <dgm:cxn modelId="{5761E69D-B894-4285-B6C6-325F49A06DC7}" type="presOf" srcId="{D50DA959-849C-46EC-80A6-D295272F6D8E}" destId="{45422BDC-2CD0-4F67-9BFE-D4F7EE19F652}" srcOrd="0" destOrd="0" presId="urn:microsoft.com/office/officeart/2005/8/layout/lProcess2"/>
    <dgm:cxn modelId="{200053A8-2884-411A-9EDB-D79CC1493128}" type="presOf" srcId="{FEDF5CA5-B083-4504-A198-1B414B677DC7}" destId="{8CF2EB21-908B-4CA8-BDA1-397E44299BB9}" srcOrd="0" destOrd="0" presId="urn:microsoft.com/office/officeart/2005/8/layout/lProcess2"/>
    <dgm:cxn modelId="{E1D64BB9-8A1A-4E0B-90CB-95DCB6A3A5DC}" type="presOf" srcId="{530CB8DA-1E5F-4F8A-B207-39DAA08A5B4B}" destId="{75D68680-05B4-441F-BE55-9086EFF9B7B3}" srcOrd="0" destOrd="0" presId="urn:microsoft.com/office/officeart/2005/8/layout/lProcess2"/>
    <dgm:cxn modelId="{360223BE-E598-4D13-99EB-3AEFB1538B9B}" type="presOf" srcId="{7C111A5F-4FB0-4E1B-B49F-D3707216B174}" destId="{0A8F8BA0-7437-41A1-83B1-2F89F8352438}" srcOrd="0" destOrd="0" presId="urn:microsoft.com/office/officeart/2005/8/layout/lProcess2"/>
    <dgm:cxn modelId="{1F03B7CC-607F-4CF4-87FE-9FED8BAAD5FC}" srcId="{7C111A5F-4FB0-4E1B-B49F-D3707216B174}" destId="{D50DA959-849C-46EC-80A6-D295272F6D8E}" srcOrd="3" destOrd="0" parTransId="{1947281C-8DFD-4E9D-A214-0F68EDF6DA40}" sibTransId="{A826E8C5-E0D1-45AA-B1CF-08F7A7F8CD16}"/>
    <dgm:cxn modelId="{EF2F41CF-2E96-478B-9083-727E56B0B670}" type="presOf" srcId="{4BDE24D2-3C51-45B8-A254-528F0E2F0ADC}" destId="{29E4AC37-EA31-4D50-BB8E-D00890FB79BC}" srcOrd="0" destOrd="0" presId="urn:microsoft.com/office/officeart/2005/8/layout/lProcess2"/>
    <dgm:cxn modelId="{9584E9DD-F4A4-450D-BAF0-CB5279374E63}" srcId="{06C59B17-CCA6-4BEC-BE89-F5B83B3D9BF7}" destId="{7C111A5F-4FB0-4E1B-B49F-D3707216B174}" srcOrd="0" destOrd="0" parTransId="{0A6BCC07-33EB-41D1-AA00-BEB3869798C5}" sibTransId="{5268F286-A82D-4552-8E0D-8A24651510B5}"/>
    <dgm:cxn modelId="{AAB48FE4-405D-427A-9BF0-BBA314CA2CDC}" type="presOf" srcId="{D2CB348F-C089-4B0A-9AA0-626D3D491B34}" destId="{C6C9EEFE-1216-4F24-B48E-FE4BE091C9DF}" srcOrd="0" destOrd="0" presId="urn:microsoft.com/office/officeart/2005/8/layout/lProcess2"/>
    <dgm:cxn modelId="{88F047E7-0917-4891-8E3C-140BF4AC019D}" srcId="{7C111A5F-4FB0-4E1B-B49F-D3707216B174}" destId="{FEDF5CA5-B083-4504-A198-1B414B677DC7}" srcOrd="4" destOrd="0" parTransId="{B9AC89BC-3357-42F8-B3E9-D22943988461}" sibTransId="{7D2EF234-94C0-4254-A0A1-3CB42F9794EB}"/>
    <dgm:cxn modelId="{C23AFAEB-47C4-4BDA-AA6D-41528EABEAFA}" srcId="{4BDE24D2-3C51-45B8-A254-528F0E2F0ADC}" destId="{0BAE6F32-CDEF-4881-A46E-5B710DED81D4}" srcOrd="0" destOrd="0" parTransId="{00FF6B4F-8CBC-4FCF-A039-A91C6D2F2496}" sibTransId="{E240636C-7909-48FB-B743-A5B7B339C686}"/>
    <dgm:cxn modelId="{625EFEF5-B7F0-4D3A-84AE-75DC6F77E062}" srcId="{4BDE24D2-3C51-45B8-A254-528F0E2F0ADC}" destId="{D37FB06B-4481-41CF-AE02-443D0CFCF966}" srcOrd="2" destOrd="0" parTransId="{A336F266-6CF6-4D6A-8EDE-0FD7CB234358}" sibTransId="{CB677D73-462D-42E3-AED1-F9673B622314}"/>
    <dgm:cxn modelId="{49ABC5FF-065E-4FAC-B3A8-40DB6368445A}" type="presOf" srcId="{4BDE24D2-3C51-45B8-A254-528F0E2F0ADC}" destId="{3F10C0CC-5C39-4D45-B761-1A4E586A1FF8}" srcOrd="1" destOrd="0" presId="urn:microsoft.com/office/officeart/2005/8/layout/lProcess2"/>
    <dgm:cxn modelId="{9B95AB88-47B2-42E3-8A2A-6DFDBE91315D}" type="presParOf" srcId="{FFDF7457-9208-48F9-A271-2A3FE7338BD6}" destId="{E3736DFA-C657-406F-AFB7-983FF6AD0540}" srcOrd="0" destOrd="0" presId="urn:microsoft.com/office/officeart/2005/8/layout/lProcess2"/>
    <dgm:cxn modelId="{0DDB096A-1076-4C7F-AE8E-F65E454FC09A}" type="presParOf" srcId="{E3736DFA-C657-406F-AFB7-983FF6AD0540}" destId="{0A8F8BA0-7437-41A1-83B1-2F89F8352438}" srcOrd="0" destOrd="0" presId="urn:microsoft.com/office/officeart/2005/8/layout/lProcess2"/>
    <dgm:cxn modelId="{D1021371-8F04-4FB7-AB32-9CC555AE484F}" type="presParOf" srcId="{E3736DFA-C657-406F-AFB7-983FF6AD0540}" destId="{70A88914-88CC-4503-BC08-1FAB98F03021}" srcOrd="1" destOrd="0" presId="urn:microsoft.com/office/officeart/2005/8/layout/lProcess2"/>
    <dgm:cxn modelId="{023E1FC4-A8D9-4C18-AC24-2074A6974261}" type="presParOf" srcId="{E3736DFA-C657-406F-AFB7-983FF6AD0540}" destId="{0EF92760-BE4C-4214-B254-B671F2DC8886}" srcOrd="2" destOrd="0" presId="urn:microsoft.com/office/officeart/2005/8/layout/lProcess2"/>
    <dgm:cxn modelId="{06831796-84ED-47B4-99C1-06509BFF5FBF}" type="presParOf" srcId="{0EF92760-BE4C-4214-B254-B671F2DC8886}" destId="{D774D7B4-B86B-4E8E-8D5C-31DA404D8931}" srcOrd="0" destOrd="0" presId="urn:microsoft.com/office/officeart/2005/8/layout/lProcess2"/>
    <dgm:cxn modelId="{E18BE33E-8D98-491B-83B0-5B220148FD4D}" type="presParOf" srcId="{D774D7B4-B86B-4E8E-8D5C-31DA404D8931}" destId="{360105DD-BB36-4E6E-B474-6F530DD62B71}" srcOrd="0" destOrd="0" presId="urn:microsoft.com/office/officeart/2005/8/layout/lProcess2"/>
    <dgm:cxn modelId="{3C726642-B63E-4B07-AD50-E826A1864627}" type="presParOf" srcId="{D774D7B4-B86B-4E8E-8D5C-31DA404D8931}" destId="{492D9EA4-F6EA-44E4-B4D4-FD1DAE743A4D}" srcOrd="1" destOrd="0" presId="urn:microsoft.com/office/officeart/2005/8/layout/lProcess2"/>
    <dgm:cxn modelId="{9F287DDB-003C-45CB-8170-751B530C2A4F}" type="presParOf" srcId="{D774D7B4-B86B-4E8E-8D5C-31DA404D8931}" destId="{75D68680-05B4-441F-BE55-9086EFF9B7B3}" srcOrd="2" destOrd="0" presId="urn:microsoft.com/office/officeart/2005/8/layout/lProcess2"/>
    <dgm:cxn modelId="{3952A39D-CA3D-4B14-B91A-ABE5BBA3849B}" type="presParOf" srcId="{D774D7B4-B86B-4E8E-8D5C-31DA404D8931}" destId="{3F29A453-9767-4F80-9A02-4D56FF9E3198}" srcOrd="3" destOrd="0" presId="urn:microsoft.com/office/officeart/2005/8/layout/lProcess2"/>
    <dgm:cxn modelId="{2CF5A2A9-E360-48BC-B71F-132AF797757E}" type="presParOf" srcId="{D774D7B4-B86B-4E8E-8D5C-31DA404D8931}" destId="{21AE9D92-3569-41DC-ABBC-4E079E8B5BDB}" srcOrd="4" destOrd="0" presId="urn:microsoft.com/office/officeart/2005/8/layout/lProcess2"/>
    <dgm:cxn modelId="{E64CCA49-701F-4C13-9ACA-8008839A9681}" type="presParOf" srcId="{D774D7B4-B86B-4E8E-8D5C-31DA404D8931}" destId="{747E9D6E-AB1E-4E5B-8E9E-A8CDC84B302E}" srcOrd="5" destOrd="0" presId="urn:microsoft.com/office/officeart/2005/8/layout/lProcess2"/>
    <dgm:cxn modelId="{49925B09-3568-43BB-8E55-9E4D050A9C29}" type="presParOf" srcId="{D774D7B4-B86B-4E8E-8D5C-31DA404D8931}" destId="{45422BDC-2CD0-4F67-9BFE-D4F7EE19F652}" srcOrd="6" destOrd="0" presId="urn:microsoft.com/office/officeart/2005/8/layout/lProcess2"/>
    <dgm:cxn modelId="{25908D0C-13A1-4900-BE80-0453D4CEB137}" type="presParOf" srcId="{D774D7B4-B86B-4E8E-8D5C-31DA404D8931}" destId="{70C4605A-E2D1-4ADB-8A7C-5D381261D655}" srcOrd="7" destOrd="0" presId="urn:microsoft.com/office/officeart/2005/8/layout/lProcess2"/>
    <dgm:cxn modelId="{DD787A16-9AA5-4355-A25A-CAA33CDB1CBA}" type="presParOf" srcId="{D774D7B4-B86B-4E8E-8D5C-31DA404D8931}" destId="{8CF2EB21-908B-4CA8-BDA1-397E44299BB9}" srcOrd="8" destOrd="0" presId="urn:microsoft.com/office/officeart/2005/8/layout/lProcess2"/>
    <dgm:cxn modelId="{E78A3791-87F1-41D2-ABE7-5C90DF984C1E}" type="presParOf" srcId="{D774D7B4-B86B-4E8E-8D5C-31DA404D8931}" destId="{C4797B4E-2BBB-4D5B-BD13-91CFFB85289C}" srcOrd="9" destOrd="0" presId="urn:microsoft.com/office/officeart/2005/8/layout/lProcess2"/>
    <dgm:cxn modelId="{3A2C8F60-08BB-4A8B-9F46-02C1B414ED65}" type="presParOf" srcId="{D774D7B4-B86B-4E8E-8D5C-31DA404D8931}" destId="{C6C9EEFE-1216-4F24-B48E-FE4BE091C9DF}" srcOrd="10" destOrd="0" presId="urn:microsoft.com/office/officeart/2005/8/layout/lProcess2"/>
    <dgm:cxn modelId="{59BF1394-59B0-4BEA-87AF-C0F306ACBA39}" type="presParOf" srcId="{FFDF7457-9208-48F9-A271-2A3FE7338BD6}" destId="{1BC28D48-96BF-4DE3-99CB-558433FB0F04}" srcOrd="1" destOrd="0" presId="urn:microsoft.com/office/officeart/2005/8/layout/lProcess2"/>
    <dgm:cxn modelId="{4D6BF3D3-1A7A-4C0D-A950-105706B7856E}" type="presParOf" srcId="{FFDF7457-9208-48F9-A271-2A3FE7338BD6}" destId="{41DA0CB5-052F-4579-AE0D-9C3970CCF2BB}" srcOrd="2" destOrd="0" presId="urn:microsoft.com/office/officeart/2005/8/layout/lProcess2"/>
    <dgm:cxn modelId="{25090523-6828-4942-AA92-BAA11C52C4AC}" type="presParOf" srcId="{41DA0CB5-052F-4579-AE0D-9C3970CCF2BB}" destId="{29E4AC37-EA31-4D50-BB8E-D00890FB79BC}" srcOrd="0" destOrd="0" presId="urn:microsoft.com/office/officeart/2005/8/layout/lProcess2"/>
    <dgm:cxn modelId="{9B770667-318E-4B6C-851F-246A632C153C}" type="presParOf" srcId="{41DA0CB5-052F-4579-AE0D-9C3970CCF2BB}" destId="{3F10C0CC-5C39-4D45-B761-1A4E586A1FF8}" srcOrd="1" destOrd="0" presId="urn:microsoft.com/office/officeart/2005/8/layout/lProcess2"/>
    <dgm:cxn modelId="{6B3F57FF-5251-439D-88C0-58F9871CE1B4}" type="presParOf" srcId="{41DA0CB5-052F-4579-AE0D-9C3970CCF2BB}" destId="{8865587C-BC39-42BA-A48D-3EA12809D70E}" srcOrd="2" destOrd="0" presId="urn:microsoft.com/office/officeart/2005/8/layout/lProcess2"/>
    <dgm:cxn modelId="{7854EFF5-64D1-4C1F-A1EF-80DE6C6226A2}" type="presParOf" srcId="{8865587C-BC39-42BA-A48D-3EA12809D70E}" destId="{BCB38777-6513-4562-A0AB-175870A32AB0}" srcOrd="0" destOrd="0" presId="urn:microsoft.com/office/officeart/2005/8/layout/lProcess2"/>
    <dgm:cxn modelId="{DF13EDA3-C7FB-4B40-A137-59B80593DFB4}" type="presParOf" srcId="{BCB38777-6513-4562-A0AB-175870A32AB0}" destId="{39AEB698-625A-4316-8CAA-443BFB7A7920}" srcOrd="0" destOrd="0" presId="urn:microsoft.com/office/officeart/2005/8/layout/lProcess2"/>
    <dgm:cxn modelId="{C86E2923-D86F-4EB4-B096-1C37522CFBC2}" type="presParOf" srcId="{BCB38777-6513-4562-A0AB-175870A32AB0}" destId="{32BED100-B5C0-4BD7-BAE6-3ACFD75F7D01}" srcOrd="1" destOrd="0" presId="urn:microsoft.com/office/officeart/2005/8/layout/lProcess2"/>
    <dgm:cxn modelId="{29C6A41A-43E0-4F30-950A-35E4F4692C74}" type="presParOf" srcId="{BCB38777-6513-4562-A0AB-175870A32AB0}" destId="{A39BDB47-20B1-42DC-9069-15B83B0099C8}" srcOrd="2" destOrd="0" presId="urn:microsoft.com/office/officeart/2005/8/layout/lProcess2"/>
    <dgm:cxn modelId="{77C7D028-4528-4714-8DF6-3D7895C3F4C0}" type="presParOf" srcId="{BCB38777-6513-4562-A0AB-175870A32AB0}" destId="{41D75847-F190-4111-B4F4-18A91244809D}" srcOrd="3" destOrd="0" presId="urn:microsoft.com/office/officeart/2005/8/layout/lProcess2"/>
    <dgm:cxn modelId="{7555D912-C07D-4207-BF85-6494F4817847}" type="presParOf" srcId="{BCB38777-6513-4562-A0AB-175870A32AB0}" destId="{69BFD1DD-8531-4572-8EFF-C42C93919034}" srcOrd="4" destOrd="0" presId="urn:microsoft.com/office/officeart/2005/8/layout/lProcess2"/>
    <dgm:cxn modelId="{3A062C4D-CCA3-4EE6-A2E3-F039E770A76F}" type="presParOf" srcId="{BCB38777-6513-4562-A0AB-175870A32AB0}" destId="{32F2E948-3B66-400D-AF2B-63E978B540B1}" srcOrd="5" destOrd="0" presId="urn:microsoft.com/office/officeart/2005/8/layout/lProcess2"/>
    <dgm:cxn modelId="{722A75AD-AC50-4B39-A7AD-70C9CDD82346}" type="presParOf" srcId="{BCB38777-6513-4562-A0AB-175870A32AB0}" destId="{9CAC49EA-C99A-4FB3-A982-EE72B4A25F0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E052D-1A53-4CAE-BE51-1A1C73BEAC8E}" type="doc">
      <dgm:prSet loTypeId="urn:microsoft.com/office/officeart/2005/8/layout/lProcess2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231B847A-105A-4A31-90F6-B09ECC3649D2}">
      <dgm:prSet custT="1"/>
      <dgm:spPr/>
      <dgm:t>
        <a:bodyPr/>
        <a:lstStyle/>
        <a:p>
          <a:r>
            <a:rPr lang="pl-PL" sz="2000" dirty="0"/>
            <a:t>Trochę jak rynek</a:t>
          </a:r>
        </a:p>
      </dgm:t>
    </dgm:pt>
    <dgm:pt modelId="{0E9EFB0E-BA80-4873-8B78-6438B6DC138D}" type="parTrans" cxnId="{B341D444-1D9C-4BD6-B922-459F784C1745}">
      <dgm:prSet/>
      <dgm:spPr/>
      <dgm:t>
        <a:bodyPr/>
        <a:lstStyle/>
        <a:p>
          <a:endParaRPr lang="en-US" sz="1600"/>
        </a:p>
      </dgm:t>
    </dgm:pt>
    <dgm:pt modelId="{B5988AF5-6FEF-4E01-A616-68B2A7160C60}" type="sibTrans" cxnId="{B341D444-1D9C-4BD6-B922-459F784C1745}">
      <dgm:prSet/>
      <dgm:spPr/>
      <dgm:t>
        <a:bodyPr/>
        <a:lstStyle/>
        <a:p>
          <a:endParaRPr lang="en-US" sz="1600"/>
        </a:p>
      </dgm:t>
    </dgm:pt>
    <dgm:pt modelId="{64EC2FE9-6B0E-4A75-9DAF-6E5EBA3B639A}">
      <dgm:prSet custT="1"/>
      <dgm:spPr/>
      <dgm:t>
        <a:bodyPr/>
        <a:lstStyle/>
        <a:p>
          <a:r>
            <a:rPr lang="pl-PL" sz="1200" dirty="0"/>
            <a:t>pieniądze, które trzeba spłacić</a:t>
          </a:r>
        </a:p>
      </dgm:t>
    </dgm:pt>
    <dgm:pt modelId="{07F41504-4A06-4A1A-B763-89BE85B904BB}" type="parTrans" cxnId="{FF504DBE-7305-4439-A961-37A8AE993555}">
      <dgm:prSet/>
      <dgm:spPr/>
      <dgm:t>
        <a:bodyPr/>
        <a:lstStyle/>
        <a:p>
          <a:endParaRPr lang="en-US" sz="1600"/>
        </a:p>
      </dgm:t>
    </dgm:pt>
    <dgm:pt modelId="{7FA3630A-CCE3-420F-AF3B-0FBBE5B50973}" type="sibTrans" cxnId="{FF504DBE-7305-4439-A961-37A8AE993555}">
      <dgm:prSet/>
      <dgm:spPr/>
      <dgm:t>
        <a:bodyPr/>
        <a:lstStyle/>
        <a:p>
          <a:endParaRPr lang="en-US" sz="1600"/>
        </a:p>
      </dgm:t>
    </dgm:pt>
    <dgm:pt modelId="{27C130E4-DC8A-445C-A50F-6E709CE17A5A}">
      <dgm:prSet custT="1"/>
      <dgm:spPr/>
      <dgm:t>
        <a:bodyPr/>
        <a:lstStyle/>
        <a:p>
          <a:r>
            <a:rPr lang="pl-PL" sz="1200" dirty="0"/>
            <a:t>ocena ryzyka i zdolności kredytowej, zabezpieczenie</a:t>
          </a:r>
        </a:p>
      </dgm:t>
    </dgm:pt>
    <dgm:pt modelId="{3AF84A92-86C9-4A35-A58D-1B05F39265F1}" type="parTrans" cxnId="{497EBF9C-A6F2-435B-9425-BF66CF6470A0}">
      <dgm:prSet/>
      <dgm:spPr/>
      <dgm:t>
        <a:bodyPr/>
        <a:lstStyle/>
        <a:p>
          <a:endParaRPr lang="en-US" sz="1600"/>
        </a:p>
      </dgm:t>
    </dgm:pt>
    <dgm:pt modelId="{DEAA5ABC-F8AD-4881-BC42-80F9DF1749AD}" type="sibTrans" cxnId="{497EBF9C-A6F2-435B-9425-BF66CF6470A0}">
      <dgm:prSet/>
      <dgm:spPr/>
      <dgm:t>
        <a:bodyPr/>
        <a:lstStyle/>
        <a:p>
          <a:endParaRPr lang="en-US" sz="1600"/>
        </a:p>
      </dgm:t>
    </dgm:pt>
    <dgm:pt modelId="{84C6C891-4D92-445F-AF53-E5D52BBE64FD}">
      <dgm:prSet custT="1"/>
      <dgm:spPr/>
      <dgm:t>
        <a:bodyPr/>
        <a:lstStyle/>
        <a:p>
          <a:r>
            <a:rPr lang="pl-PL" sz="1200" dirty="0"/>
            <a:t>inwestycja musi być wykonalna finansowo</a:t>
          </a:r>
        </a:p>
      </dgm:t>
    </dgm:pt>
    <dgm:pt modelId="{F4CFA83F-9C4C-4FE9-954C-DC84EDC72A50}" type="parTrans" cxnId="{72C08728-6548-47AF-A3FD-93E3AC785C06}">
      <dgm:prSet/>
      <dgm:spPr/>
      <dgm:t>
        <a:bodyPr/>
        <a:lstStyle/>
        <a:p>
          <a:endParaRPr lang="en-US" sz="1600"/>
        </a:p>
      </dgm:t>
    </dgm:pt>
    <dgm:pt modelId="{81299585-FCD5-4795-BAE7-7B35CFCA74D9}" type="sibTrans" cxnId="{72C08728-6548-47AF-A3FD-93E3AC785C06}">
      <dgm:prSet/>
      <dgm:spPr/>
      <dgm:t>
        <a:bodyPr/>
        <a:lstStyle/>
        <a:p>
          <a:endParaRPr lang="en-US" sz="1600"/>
        </a:p>
      </dgm:t>
    </dgm:pt>
    <dgm:pt modelId="{0211A848-2474-4920-9738-09480EEB5BA5}">
      <dgm:prSet custT="1"/>
      <dgm:spPr/>
      <dgm:t>
        <a:bodyPr/>
        <a:lstStyle/>
        <a:p>
          <a:r>
            <a:rPr lang="pl-PL" sz="2000" dirty="0"/>
            <a:t>Trochę jak publiczne</a:t>
          </a:r>
        </a:p>
      </dgm:t>
    </dgm:pt>
    <dgm:pt modelId="{138EA5D0-4550-4BE5-BAC4-39F9856C1012}" type="parTrans" cxnId="{45F6A9B1-022E-42B0-B47D-EC74F49F6455}">
      <dgm:prSet/>
      <dgm:spPr/>
      <dgm:t>
        <a:bodyPr/>
        <a:lstStyle/>
        <a:p>
          <a:endParaRPr lang="en-US" sz="1600"/>
        </a:p>
      </dgm:t>
    </dgm:pt>
    <dgm:pt modelId="{A0AD12E6-2170-4BF1-B25A-52A3DC004290}" type="sibTrans" cxnId="{45F6A9B1-022E-42B0-B47D-EC74F49F6455}">
      <dgm:prSet/>
      <dgm:spPr/>
      <dgm:t>
        <a:bodyPr/>
        <a:lstStyle/>
        <a:p>
          <a:endParaRPr lang="en-US" sz="1600"/>
        </a:p>
      </dgm:t>
    </dgm:pt>
    <dgm:pt modelId="{458D27E5-C87A-4BB3-8582-0C64213CC996}">
      <dgm:prSet custT="1"/>
      <dgm:spPr/>
      <dgm:t>
        <a:bodyPr/>
        <a:lstStyle/>
        <a:p>
          <a:r>
            <a:rPr lang="pl-PL" sz="1200" b="1" dirty="0"/>
            <a:t>preferencyjne warunki </a:t>
          </a:r>
        </a:p>
        <a:p>
          <a:r>
            <a:rPr lang="pl-PL" sz="1100" dirty="0"/>
            <a:t>np. oprocentowanie, okres spłaty, </a:t>
          </a:r>
        </a:p>
        <a:p>
          <a:r>
            <a:rPr lang="pl-PL" sz="1100" dirty="0"/>
            <a:t>karencja, ew. dotacja</a:t>
          </a:r>
        </a:p>
      </dgm:t>
    </dgm:pt>
    <dgm:pt modelId="{BAFE72C9-8E54-4987-A761-5DB6C63A1446}" type="parTrans" cxnId="{A6D477E9-7022-4B08-9807-AAE74ADDE369}">
      <dgm:prSet/>
      <dgm:spPr/>
      <dgm:t>
        <a:bodyPr/>
        <a:lstStyle/>
        <a:p>
          <a:endParaRPr lang="en-US" sz="1600"/>
        </a:p>
      </dgm:t>
    </dgm:pt>
    <dgm:pt modelId="{63882643-1A8E-495D-B395-4C36B3A2E31F}" type="sibTrans" cxnId="{A6D477E9-7022-4B08-9807-AAE74ADDE369}">
      <dgm:prSet/>
      <dgm:spPr/>
      <dgm:t>
        <a:bodyPr/>
        <a:lstStyle/>
        <a:p>
          <a:endParaRPr lang="en-US" sz="1600"/>
        </a:p>
      </dgm:t>
    </dgm:pt>
    <dgm:pt modelId="{9AB5B611-4B8F-4F4D-B624-19A7F91B5FE6}">
      <dgm:prSet custT="1"/>
      <dgm:spPr/>
      <dgm:t>
        <a:bodyPr lIns="0" rIns="0"/>
        <a:lstStyle/>
        <a:p>
          <a:pPr marL="0" algn="ctr">
            <a:buNone/>
          </a:pPr>
          <a:r>
            <a:rPr lang="pl-PL" sz="1200" b="1" dirty="0"/>
            <a:t>cel lub odbiorcy </a:t>
          </a:r>
        </a:p>
      </dgm:t>
    </dgm:pt>
    <dgm:pt modelId="{DA5AD3FA-F693-49F3-8EFE-A72E67373582}" type="parTrans" cxnId="{0A1CDFFE-CF46-44BB-8235-D982E57D6348}">
      <dgm:prSet/>
      <dgm:spPr/>
      <dgm:t>
        <a:bodyPr/>
        <a:lstStyle/>
        <a:p>
          <a:endParaRPr lang="en-US" sz="1600"/>
        </a:p>
      </dgm:t>
    </dgm:pt>
    <dgm:pt modelId="{DD447967-A317-4855-93DB-DF317F2EEDBA}" type="sibTrans" cxnId="{0A1CDFFE-CF46-44BB-8235-D982E57D6348}">
      <dgm:prSet/>
      <dgm:spPr/>
      <dgm:t>
        <a:bodyPr/>
        <a:lstStyle/>
        <a:p>
          <a:endParaRPr lang="en-US" sz="1600"/>
        </a:p>
      </dgm:t>
    </dgm:pt>
    <dgm:pt modelId="{8875DDFD-5B17-4B76-B0FA-04BCE7CEE095}">
      <dgm:prSet custT="1"/>
      <dgm:spPr/>
      <dgm:t>
        <a:bodyPr lIns="0" rIns="0"/>
        <a:lstStyle/>
        <a:p>
          <a:pPr marL="0" indent="0" algn="ctr">
            <a:buFont typeface="Symbol" panose="05050102010706020507" pitchFamily="18" charset="2"/>
            <a:buChar char=""/>
          </a:pPr>
          <a:r>
            <a:rPr lang="pl-PL" sz="1100" dirty="0"/>
            <a:t> nie mają wystarczającego finansowania rynkowego </a:t>
          </a:r>
        </a:p>
      </dgm:t>
    </dgm:pt>
    <dgm:pt modelId="{7710E799-2D96-4B74-A171-01071DBF03EF}" type="parTrans" cxnId="{3B24E8BD-DF6E-4630-BA2D-AD01A2C20F7C}">
      <dgm:prSet/>
      <dgm:spPr/>
      <dgm:t>
        <a:bodyPr/>
        <a:lstStyle/>
        <a:p>
          <a:endParaRPr lang="en-US" sz="1600"/>
        </a:p>
      </dgm:t>
    </dgm:pt>
    <dgm:pt modelId="{CBA05CAF-7424-4575-A385-C42238B16DFB}" type="sibTrans" cxnId="{3B24E8BD-DF6E-4630-BA2D-AD01A2C20F7C}">
      <dgm:prSet/>
      <dgm:spPr/>
      <dgm:t>
        <a:bodyPr/>
        <a:lstStyle/>
        <a:p>
          <a:endParaRPr lang="en-US" sz="1600"/>
        </a:p>
      </dgm:t>
    </dgm:pt>
    <dgm:pt modelId="{96405E42-7653-47FA-AA86-899331D31E95}">
      <dgm:prSet custT="1"/>
      <dgm:spPr/>
      <dgm:t>
        <a:bodyPr lIns="0" rIns="0"/>
        <a:lstStyle/>
        <a:p>
          <a:pPr marL="0" indent="0" algn="ctr">
            <a:buFont typeface="Symbol" panose="05050102010706020507" pitchFamily="18" charset="2"/>
            <a:buChar char="-"/>
          </a:pPr>
          <a:r>
            <a:rPr lang="pl-PL" sz="1100" dirty="0"/>
            <a:t> są kluczowi dla danego regionu</a:t>
          </a:r>
        </a:p>
      </dgm:t>
    </dgm:pt>
    <dgm:pt modelId="{0E1857DC-881C-4734-A385-5AF7A3181823}" type="parTrans" cxnId="{A09DECC4-A1BD-48BE-B28E-5E5FC32CF852}">
      <dgm:prSet/>
      <dgm:spPr/>
      <dgm:t>
        <a:bodyPr/>
        <a:lstStyle/>
        <a:p>
          <a:endParaRPr lang="en-US" sz="1600"/>
        </a:p>
      </dgm:t>
    </dgm:pt>
    <dgm:pt modelId="{6940CE0A-830A-491D-8F3E-AAB5BFF840CB}" type="sibTrans" cxnId="{A09DECC4-A1BD-48BE-B28E-5E5FC32CF852}">
      <dgm:prSet/>
      <dgm:spPr/>
      <dgm:t>
        <a:bodyPr/>
        <a:lstStyle/>
        <a:p>
          <a:endParaRPr lang="en-US" sz="1600"/>
        </a:p>
      </dgm:t>
    </dgm:pt>
    <dgm:pt modelId="{6532424B-E4FA-427E-A36F-64467F3FC2B0}" type="pres">
      <dgm:prSet presAssocID="{16EE052D-1A53-4CAE-BE51-1A1C73BEAC8E}" presName="theList" presStyleCnt="0">
        <dgm:presLayoutVars>
          <dgm:dir/>
          <dgm:animLvl val="lvl"/>
          <dgm:resizeHandles val="exact"/>
        </dgm:presLayoutVars>
      </dgm:prSet>
      <dgm:spPr/>
    </dgm:pt>
    <dgm:pt modelId="{14AE6ABF-8735-41A1-A7EE-BF11966B4B10}" type="pres">
      <dgm:prSet presAssocID="{231B847A-105A-4A31-90F6-B09ECC3649D2}" presName="compNode" presStyleCnt="0"/>
      <dgm:spPr/>
    </dgm:pt>
    <dgm:pt modelId="{1043544A-7DC1-4EBE-93A0-ACCEA043A79D}" type="pres">
      <dgm:prSet presAssocID="{231B847A-105A-4A31-90F6-B09ECC3649D2}" presName="aNode" presStyleLbl="bgShp" presStyleIdx="0" presStyleCnt="2"/>
      <dgm:spPr/>
    </dgm:pt>
    <dgm:pt modelId="{55864374-6E24-41B4-AFFB-501F1F0A37B1}" type="pres">
      <dgm:prSet presAssocID="{231B847A-105A-4A31-90F6-B09ECC3649D2}" presName="textNode" presStyleLbl="bgShp" presStyleIdx="0" presStyleCnt="2"/>
      <dgm:spPr/>
    </dgm:pt>
    <dgm:pt modelId="{7013AFCC-778F-44C6-AFDC-E86AF6B86197}" type="pres">
      <dgm:prSet presAssocID="{231B847A-105A-4A31-90F6-B09ECC3649D2}" presName="compChildNode" presStyleCnt="0"/>
      <dgm:spPr/>
    </dgm:pt>
    <dgm:pt modelId="{48649326-F7C4-400F-815C-50279486D3F7}" type="pres">
      <dgm:prSet presAssocID="{231B847A-105A-4A31-90F6-B09ECC3649D2}" presName="theInnerList" presStyleCnt="0"/>
      <dgm:spPr/>
    </dgm:pt>
    <dgm:pt modelId="{519CB4CA-8416-405E-A288-DE8CD8050E9B}" type="pres">
      <dgm:prSet presAssocID="{64EC2FE9-6B0E-4A75-9DAF-6E5EBA3B639A}" presName="childNode" presStyleLbl="node1" presStyleIdx="0" presStyleCnt="5">
        <dgm:presLayoutVars>
          <dgm:bulletEnabled val="1"/>
        </dgm:presLayoutVars>
      </dgm:prSet>
      <dgm:spPr/>
    </dgm:pt>
    <dgm:pt modelId="{A3A8CB8D-B541-4468-A30D-E0644CEC44BB}" type="pres">
      <dgm:prSet presAssocID="{64EC2FE9-6B0E-4A75-9DAF-6E5EBA3B639A}" presName="aSpace2" presStyleCnt="0"/>
      <dgm:spPr/>
    </dgm:pt>
    <dgm:pt modelId="{665EB8B9-930A-4E38-BABE-3F6E61612A0B}" type="pres">
      <dgm:prSet presAssocID="{27C130E4-DC8A-445C-A50F-6E709CE17A5A}" presName="childNode" presStyleLbl="node1" presStyleIdx="1" presStyleCnt="5">
        <dgm:presLayoutVars>
          <dgm:bulletEnabled val="1"/>
        </dgm:presLayoutVars>
      </dgm:prSet>
      <dgm:spPr/>
    </dgm:pt>
    <dgm:pt modelId="{BCE065AF-7235-414A-B35E-196431A55261}" type="pres">
      <dgm:prSet presAssocID="{27C130E4-DC8A-445C-A50F-6E709CE17A5A}" presName="aSpace2" presStyleCnt="0"/>
      <dgm:spPr/>
    </dgm:pt>
    <dgm:pt modelId="{0BDD33F6-9FB6-4462-A9A0-947867598586}" type="pres">
      <dgm:prSet presAssocID="{84C6C891-4D92-445F-AF53-E5D52BBE64FD}" presName="childNode" presStyleLbl="node1" presStyleIdx="2" presStyleCnt="5">
        <dgm:presLayoutVars>
          <dgm:bulletEnabled val="1"/>
        </dgm:presLayoutVars>
      </dgm:prSet>
      <dgm:spPr/>
    </dgm:pt>
    <dgm:pt modelId="{0BC40AE0-9D59-4A7A-BA3B-481471D2C2C0}" type="pres">
      <dgm:prSet presAssocID="{231B847A-105A-4A31-90F6-B09ECC3649D2}" presName="aSpace" presStyleCnt="0"/>
      <dgm:spPr/>
    </dgm:pt>
    <dgm:pt modelId="{676A2529-79C3-4F34-87B9-834A489B2198}" type="pres">
      <dgm:prSet presAssocID="{0211A848-2474-4920-9738-09480EEB5BA5}" presName="compNode" presStyleCnt="0"/>
      <dgm:spPr/>
    </dgm:pt>
    <dgm:pt modelId="{4BA07E2A-801E-4813-A2C3-145A014E4FDD}" type="pres">
      <dgm:prSet presAssocID="{0211A848-2474-4920-9738-09480EEB5BA5}" presName="aNode" presStyleLbl="bgShp" presStyleIdx="1" presStyleCnt="2"/>
      <dgm:spPr/>
    </dgm:pt>
    <dgm:pt modelId="{DAD4454C-1B56-4728-BA58-62A83DC7A1CD}" type="pres">
      <dgm:prSet presAssocID="{0211A848-2474-4920-9738-09480EEB5BA5}" presName="textNode" presStyleLbl="bgShp" presStyleIdx="1" presStyleCnt="2"/>
      <dgm:spPr/>
    </dgm:pt>
    <dgm:pt modelId="{744274F0-21C4-4100-A78A-59C1A01EE141}" type="pres">
      <dgm:prSet presAssocID="{0211A848-2474-4920-9738-09480EEB5BA5}" presName="compChildNode" presStyleCnt="0"/>
      <dgm:spPr/>
    </dgm:pt>
    <dgm:pt modelId="{0061C936-CABE-4B3D-9413-F217599A4728}" type="pres">
      <dgm:prSet presAssocID="{0211A848-2474-4920-9738-09480EEB5BA5}" presName="theInnerList" presStyleCnt="0"/>
      <dgm:spPr/>
    </dgm:pt>
    <dgm:pt modelId="{48B4F7A2-341F-4068-B7DA-82DE1DC447E9}" type="pres">
      <dgm:prSet presAssocID="{458D27E5-C87A-4BB3-8582-0C64213CC996}" presName="childNode" presStyleLbl="node1" presStyleIdx="3" presStyleCnt="5">
        <dgm:presLayoutVars>
          <dgm:bulletEnabled val="1"/>
        </dgm:presLayoutVars>
      </dgm:prSet>
      <dgm:spPr/>
    </dgm:pt>
    <dgm:pt modelId="{F4B96D6C-14C1-4AC5-A517-8CC616FCC947}" type="pres">
      <dgm:prSet presAssocID="{458D27E5-C87A-4BB3-8582-0C64213CC996}" presName="aSpace2" presStyleCnt="0"/>
      <dgm:spPr/>
    </dgm:pt>
    <dgm:pt modelId="{29CE6610-97EF-4298-A11D-F58D09DCF5A9}" type="pres">
      <dgm:prSet presAssocID="{9AB5B611-4B8F-4F4D-B624-19A7F91B5FE6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DEC28E0E-E0E2-41DE-ADF9-6972F49121D6}" type="presOf" srcId="{84C6C891-4D92-445F-AF53-E5D52BBE64FD}" destId="{0BDD33F6-9FB6-4462-A9A0-947867598586}" srcOrd="0" destOrd="0" presId="urn:microsoft.com/office/officeart/2005/8/layout/lProcess2"/>
    <dgm:cxn modelId="{72C08728-6548-47AF-A3FD-93E3AC785C06}" srcId="{231B847A-105A-4A31-90F6-B09ECC3649D2}" destId="{84C6C891-4D92-445F-AF53-E5D52BBE64FD}" srcOrd="2" destOrd="0" parTransId="{F4CFA83F-9C4C-4FE9-954C-DC84EDC72A50}" sibTransId="{81299585-FCD5-4795-BAE7-7B35CFCA74D9}"/>
    <dgm:cxn modelId="{7F12D12D-7BDA-43B1-BDF5-FB77452DC3CE}" type="presOf" srcId="{8875DDFD-5B17-4B76-B0FA-04BCE7CEE095}" destId="{29CE6610-97EF-4298-A11D-F58D09DCF5A9}" srcOrd="0" destOrd="1" presId="urn:microsoft.com/office/officeart/2005/8/layout/lProcess2"/>
    <dgm:cxn modelId="{A1DD283D-FA16-4904-918B-0EB13203BEDC}" type="presOf" srcId="{16EE052D-1A53-4CAE-BE51-1A1C73BEAC8E}" destId="{6532424B-E4FA-427E-A36F-64467F3FC2B0}" srcOrd="0" destOrd="0" presId="urn:microsoft.com/office/officeart/2005/8/layout/lProcess2"/>
    <dgm:cxn modelId="{60218E5C-9935-498A-9B47-05FD2449FFB7}" type="presOf" srcId="{231B847A-105A-4A31-90F6-B09ECC3649D2}" destId="{55864374-6E24-41B4-AFFB-501F1F0A37B1}" srcOrd="1" destOrd="0" presId="urn:microsoft.com/office/officeart/2005/8/layout/lProcess2"/>
    <dgm:cxn modelId="{B341D444-1D9C-4BD6-B922-459F784C1745}" srcId="{16EE052D-1A53-4CAE-BE51-1A1C73BEAC8E}" destId="{231B847A-105A-4A31-90F6-B09ECC3649D2}" srcOrd="0" destOrd="0" parTransId="{0E9EFB0E-BA80-4873-8B78-6438B6DC138D}" sibTransId="{B5988AF5-6FEF-4E01-A616-68B2A7160C60}"/>
    <dgm:cxn modelId="{7AE79E49-66AD-469B-8D4D-32B92B53F01A}" type="presOf" srcId="{0211A848-2474-4920-9738-09480EEB5BA5}" destId="{4BA07E2A-801E-4813-A2C3-145A014E4FDD}" srcOrd="0" destOrd="0" presId="urn:microsoft.com/office/officeart/2005/8/layout/lProcess2"/>
    <dgm:cxn modelId="{4C645459-3F94-4288-8C81-0E59851E6AFE}" type="presOf" srcId="{231B847A-105A-4A31-90F6-B09ECC3649D2}" destId="{1043544A-7DC1-4EBE-93A0-ACCEA043A79D}" srcOrd="0" destOrd="0" presId="urn:microsoft.com/office/officeart/2005/8/layout/lProcess2"/>
    <dgm:cxn modelId="{EC32FF7E-CF9F-4E60-9994-6449CE2859B2}" type="presOf" srcId="{27C130E4-DC8A-445C-A50F-6E709CE17A5A}" destId="{665EB8B9-930A-4E38-BABE-3F6E61612A0B}" srcOrd="0" destOrd="0" presId="urn:microsoft.com/office/officeart/2005/8/layout/lProcess2"/>
    <dgm:cxn modelId="{FB648190-1B3E-4F48-A482-FA54B8F8BDD0}" type="presOf" srcId="{0211A848-2474-4920-9738-09480EEB5BA5}" destId="{DAD4454C-1B56-4728-BA58-62A83DC7A1CD}" srcOrd="1" destOrd="0" presId="urn:microsoft.com/office/officeart/2005/8/layout/lProcess2"/>
    <dgm:cxn modelId="{497EBF9C-A6F2-435B-9425-BF66CF6470A0}" srcId="{231B847A-105A-4A31-90F6-B09ECC3649D2}" destId="{27C130E4-DC8A-445C-A50F-6E709CE17A5A}" srcOrd="1" destOrd="0" parTransId="{3AF84A92-86C9-4A35-A58D-1B05F39265F1}" sibTransId="{DEAA5ABC-F8AD-4881-BC42-80F9DF1749AD}"/>
    <dgm:cxn modelId="{5B1FBEA2-D1A5-4349-BDD4-0E27E2D6FC82}" type="presOf" srcId="{64EC2FE9-6B0E-4A75-9DAF-6E5EBA3B639A}" destId="{519CB4CA-8416-405E-A288-DE8CD8050E9B}" srcOrd="0" destOrd="0" presId="urn:microsoft.com/office/officeart/2005/8/layout/lProcess2"/>
    <dgm:cxn modelId="{45F6A9B1-022E-42B0-B47D-EC74F49F6455}" srcId="{16EE052D-1A53-4CAE-BE51-1A1C73BEAC8E}" destId="{0211A848-2474-4920-9738-09480EEB5BA5}" srcOrd="1" destOrd="0" parTransId="{138EA5D0-4550-4BE5-BAC4-39F9856C1012}" sibTransId="{A0AD12E6-2170-4BF1-B25A-52A3DC004290}"/>
    <dgm:cxn modelId="{6CBA99B2-B1C2-459A-9934-BB2C457648FB}" type="presOf" srcId="{9AB5B611-4B8F-4F4D-B624-19A7F91B5FE6}" destId="{29CE6610-97EF-4298-A11D-F58D09DCF5A9}" srcOrd="0" destOrd="0" presId="urn:microsoft.com/office/officeart/2005/8/layout/lProcess2"/>
    <dgm:cxn modelId="{3B24E8BD-DF6E-4630-BA2D-AD01A2C20F7C}" srcId="{9AB5B611-4B8F-4F4D-B624-19A7F91B5FE6}" destId="{8875DDFD-5B17-4B76-B0FA-04BCE7CEE095}" srcOrd="0" destOrd="0" parTransId="{7710E799-2D96-4B74-A171-01071DBF03EF}" sibTransId="{CBA05CAF-7424-4575-A385-C42238B16DFB}"/>
    <dgm:cxn modelId="{FF504DBE-7305-4439-A961-37A8AE993555}" srcId="{231B847A-105A-4A31-90F6-B09ECC3649D2}" destId="{64EC2FE9-6B0E-4A75-9DAF-6E5EBA3B639A}" srcOrd="0" destOrd="0" parTransId="{07F41504-4A06-4A1A-B763-89BE85B904BB}" sibTransId="{7FA3630A-CCE3-420F-AF3B-0FBBE5B50973}"/>
    <dgm:cxn modelId="{F5A4F1C1-43BF-4B83-8056-C002CCE88588}" type="presOf" srcId="{458D27E5-C87A-4BB3-8582-0C64213CC996}" destId="{48B4F7A2-341F-4068-B7DA-82DE1DC447E9}" srcOrd="0" destOrd="0" presId="urn:microsoft.com/office/officeart/2005/8/layout/lProcess2"/>
    <dgm:cxn modelId="{6135CBC3-9BF2-4A8E-8094-076E9E85637E}" type="presOf" srcId="{96405E42-7653-47FA-AA86-899331D31E95}" destId="{29CE6610-97EF-4298-A11D-F58D09DCF5A9}" srcOrd="0" destOrd="2" presId="urn:microsoft.com/office/officeart/2005/8/layout/lProcess2"/>
    <dgm:cxn modelId="{A09DECC4-A1BD-48BE-B28E-5E5FC32CF852}" srcId="{9AB5B611-4B8F-4F4D-B624-19A7F91B5FE6}" destId="{96405E42-7653-47FA-AA86-899331D31E95}" srcOrd="1" destOrd="0" parTransId="{0E1857DC-881C-4734-A385-5AF7A3181823}" sibTransId="{6940CE0A-830A-491D-8F3E-AAB5BFF840CB}"/>
    <dgm:cxn modelId="{A6D477E9-7022-4B08-9807-AAE74ADDE369}" srcId="{0211A848-2474-4920-9738-09480EEB5BA5}" destId="{458D27E5-C87A-4BB3-8582-0C64213CC996}" srcOrd="0" destOrd="0" parTransId="{BAFE72C9-8E54-4987-A761-5DB6C63A1446}" sibTransId="{63882643-1A8E-495D-B395-4C36B3A2E31F}"/>
    <dgm:cxn modelId="{0A1CDFFE-CF46-44BB-8235-D982E57D6348}" srcId="{0211A848-2474-4920-9738-09480EEB5BA5}" destId="{9AB5B611-4B8F-4F4D-B624-19A7F91B5FE6}" srcOrd="1" destOrd="0" parTransId="{DA5AD3FA-F693-49F3-8EFE-A72E67373582}" sibTransId="{DD447967-A317-4855-93DB-DF317F2EEDBA}"/>
    <dgm:cxn modelId="{9DCB24C2-D019-4914-98EA-F085A63A2BED}" type="presParOf" srcId="{6532424B-E4FA-427E-A36F-64467F3FC2B0}" destId="{14AE6ABF-8735-41A1-A7EE-BF11966B4B10}" srcOrd="0" destOrd="0" presId="urn:microsoft.com/office/officeart/2005/8/layout/lProcess2"/>
    <dgm:cxn modelId="{2CCE9E2E-B1DA-4471-97F3-C4024F4655AE}" type="presParOf" srcId="{14AE6ABF-8735-41A1-A7EE-BF11966B4B10}" destId="{1043544A-7DC1-4EBE-93A0-ACCEA043A79D}" srcOrd="0" destOrd="0" presId="urn:microsoft.com/office/officeart/2005/8/layout/lProcess2"/>
    <dgm:cxn modelId="{2F4D67C0-CA7A-4BA8-8E9F-AD29B1C72BCB}" type="presParOf" srcId="{14AE6ABF-8735-41A1-A7EE-BF11966B4B10}" destId="{55864374-6E24-41B4-AFFB-501F1F0A37B1}" srcOrd="1" destOrd="0" presId="urn:microsoft.com/office/officeart/2005/8/layout/lProcess2"/>
    <dgm:cxn modelId="{A33EB2A3-F60E-493E-81B7-578926C0D12B}" type="presParOf" srcId="{14AE6ABF-8735-41A1-A7EE-BF11966B4B10}" destId="{7013AFCC-778F-44C6-AFDC-E86AF6B86197}" srcOrd="2" destOrd="0" presId="urn:microsoft.com/office/officeart/2005/8/layout/lProcess2"/>
    <dgm:cxn modelId="{0FB97A35-7B7C-4D63-A80B-CAAFCCAA646A}" type="presParOf" srcId="{7013AFCC-778F-44C6-AFDC-E86AF6B86197}" destId="{48649326-F7C4-400F-815C-50279486D3F7}" srcOrd="0" destOrd="0" presId="urn:microsoft.com/office/officeart/2005/8/layout/lProcess2"/>
    <dgm:cxn modelId="{9C107C9A-A64E-4D39-9D94-EA83456D238E}" type="presParOf" srcId="{48649326-F7C4-400F-815C-50279486D3F7}" destId="{519CB4CA-8416-405E-A288-DE8CD8050E9B}" srcOrd="0" destOrd="0" presId="urn:microsoft.com/office/officeart/2005/8/layout/lProcess2"/>
    <dgm:cxn modelId="{6CD19775-0C94-465F-BAC0-39A9D037064D}" type="presParOf" srcId="{48649326-F7C4-400F-815C-50279486D3F7}" destId="{A3A8CB8D-B541-4468-A30D-E0644CEC44BB}" srcOrd="1" destOrd="0" presId="urn:microsoft.com/office/officeart/2005/8/layout/lProcess2"/>
    <dgm:cxn modelId="{6577A706-F448-4A14-BBC9-D7564ABA497F}" type="presParOf" srcId="{48649326-F7C4-400F-815C-50279486D3F7}" destId="{665EB8B9-930A-4E38-BABE-3F6E61612A0B}" srcOrd="2" destOrd="0" presId="urn:microsoft.com/office/officeart/2005/8/layout/lProcess2"/>
    <dgm:cxn modelId="{90C82A71-5B25-4F2B-B586-2564357C85D8}" type="presParOf" srcId="{48649326-F7C4-400F-815C-50279486D3F7}" destId="{BCE065AF-7235-414A-B35E-196431A55261}" srcOrd="3" destOrd="0" presId="urn:microsoft.com/office/officeart/2005/8/layout/lProcess2"/>
    <dgm:cxn modelId="{E7B36807-7141-485A-AD74-CC16F2D6E35A}" type="presParOf" srcId="{48649326-F7C4-400F-815C-50279486D3F7}" destId="{0BDD33F6-9FB6-4462-A9A0-947867598586}" srcOrd="4" destOrd="0" presId="urn:microsoft.com/office/officeart/2005/8/layout/lProcess2"/>
    <dgm:cxn modelId="{32A91572-6C80-46D1-9E17-49B9B3908241}" type="presParOf" srcId="{6532424B-E4FA-427E-A36F-64467F3FC2B0}" destId="{0BC40AE0-9D59-4A7A-BA3B-481471D2C2C0}" srcOrd="1" destOrd="0" presId="urn:microsoft.com/office/officeart/2005/8/layout/lProcess2"/>
    <dgm:cxn modelId="{EB2BF8C9-5F55-4871-ABED-F10DC853032A}" type="presParOf" srcId="{6532424B-E4FA-427E-A36F-64467F3FC2B0}" destId="{676A2529-79C3-4F34-87B9-834A489B2198}" srcOrd="2" destOrd="0" presId="urn:microsoft.com/office/officeart/2005/8/layout/lProcess2"/>
    <dgm:cxn modelId="{3D42E4F1-C48F-439B-B06C-C75698DEDA29}" type="presParOf" srcId="{676A2529-79C3-4F34-87B9-834A489B2198}" destId="{4BA07E2A-801E-4813-A2C3-145A014E4FDD}" srcOrd="0" destOrd="0" presId="urn:microsoft.com/office/officeart/2005/8/layout/lProcess2"/>
    <dgm:cxn modelId="{7F466F95-80AD-4178-80A7-72E6A1233A15}" type="presParOf" srcId="{676A2529-79C3-4F34-87B9-834A489B2198}" destId="{DAD4454C-1B56-4728-BA58-62A83DC7A1CD}" srcOrd="1" destOrd="0" presId="urn:microsoft.com/office/officeart/2005/8/layout/lProcess2"/>
    <dgm:cxn modelId="{C8B75993-20BF-400C-8063-7E4026695907}" type="presParOf" srcId="{676A2529-79C3-4F34-87B9-834A489B2198}" destId="{744274F0-21C4-4100-A78A-59C1A01EE141}" srcOrd="2" destOrd="0" presId="urn:microsoft.com/office/officeart/2005/8/layout/lProcess2"/>
    <dgm:cxn modelId="{E841519C-7C38-4D56-BC95-EFB8C3BBFA4A}" type="presParOf" srcId="{744274F0-21C4-4100-A78A-59C1A01EE141}" destId="{0061C936-CABE-4B3D-9413-F217599A4728}" srcOrd="0" destOrd="0" presId="urn:microsoft.com/office/officeart/2005/8/layout/lProcess2"/>
    <dgm:cxn modelId="{D55B9C1F-9CF2-4E1E-8B80-CC2C34B0A0CF}" type="presParOf" srcId="{0061C936-CABE-4B3D-9413-F217599A4728}" destId="{48B4F7A2-341F-4068-B7DA-82DE1DC447E9}" srcOrd="0" destOrd="0" presId="urn:microsoft.com/office/officeart/2005/8/layout/lProcess2"/>
    <dgm:cxn modelId="{E8C0AC89-D360-435F-B90E-40123F7FFBC4}" type="presParOf" srcId="{0061C936-CABE-4B3D-9413-F217599A4728}" destId="{F4B96D6C-14C1-4AC5-A517-8CC616FCC947}" srcOrd="1" destOrd="0" presId="urn:microsoft.com/office/officeart/2005/8/layout/lProcess2"/>
    <dgm:cxn modelId="{42E597B4-BEFA-4767-98C5-34AF2479F1FD}" type="presParOf" srcId="{0061C936-CABE-4B3D-9413-F217599A4728}" destId="{29CE6610-97EF-4298-A11D-F58D09DCF5A9}" srcOrd="2" destOrd="0" presId="urn:microsoft.com/office/officeart/2005/8/layout/l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1BB1A6-A16A-42ED-856A-C3BDABBCDA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FB4442-2A5C-4D29-9E03-DE09C49D8D1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2400" b="0" i="0" baseline="0" dirty="0">
              <a:solidFill>
                <a:schemeClr val="tx2"/>
              </a:solidFill>
            </a:rPr>
            <a:t>Pieniądze na inwestycje</a:t>
          </a:r>
          <a:endParaRPr lang="pl-PL" sz="2400" dirty="0">
            <a:solidFill>
              <a:schemeClr val="tx2"/>
            </a:solidFill>
          </a:endParaRPr>
        </a:p>
      </dgm:t>
    </dgm:pt>
    <dgm:pt modelId="{532EA11A-DDD2-43AA-8D53-67C9B367D8C8}" type="parTrans" cxnId="{1DB9FE77-D0DC-4EA1-AA95-3D8F24BFE23C}">
      <dgm:prSet/>
      <dgm:spPr/>
      <dgm:t>
        <a:bodyPr/>
        <a:lstStyle/>
        <a:p>
          <a:pPr algn="ctr"/>
          <a:endParaRPr lang="en-US" sz="1600"/>
        </a:p>
      </dgm:t>
    </dgm:pt>
    <dgm:pt modelId="{CF372AEC-AC60-44C1-9AC9-040F023A3A31}" type="sibTrans" cxnId="{1DB9FE77-D0DC-4EA1-AA95-3D8F24BFE23C}">
      <dgm:prSet/>
      <dgm:spPr/>
      <dgm:t>
        <a:bodyPr/>
        <a:lstStyle/>
        <a:p>
          <a:pPr algn="ctr"/>
          <a:endParaRPr lang="en-US" sz="1600"/>
        </a:p>
      </dgm:t>
    </dgm:pt>
    <dgm:pt modelId="{868538B7-01A2-4B4F-95FC-D69485902579}" type="pres">
      <dgm:prSet presAssocID="{131BB1A6-A16A-42ED-856A-C3BDABBCDA04}" presName="linear" presStyleCnt="0">
        <dgm:presLayoutVars>
          <dgm:animLvl val="lvl"/>
          <dgm:resizeHandles val="exact"/>
        </dgm:presLayoutVars>
      </dgm:prSet>
      <dgm:spPr/>
    </dgm:pt>
    <dgm:pt modelId="{1EA9C0A9-0749-40B4-9751-A080CF493BD1}" type="pres">
      <dgm:prSet presAssocID="{76FB4442-2A5C-4D29-9E03-DE09C49D8D1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C9AAE39-1BA1-4B8D-8A0B-B8DBF8B831DF}" type="presOf" srcId="{76FB4442-2A5C-4D29-9E03-DE09C49D8D1A}" destId="{1EA9C0A9-0749-40B4-9751-A080CF493BD1}" srcOrd="0" destOrd="0" presId="urn:microsoft.com/office/officeart/2005/8/layout/vList2"/>
    <dgm:cxn modelId="{1DB9FE77-D0DC-4EA1-AA95-3D8F24BFE23C}" srcId="{131BB1A6-A16A-42ED-856A-C3BDABBCDA04}" destId="{76FB4442-2A5C-4D29-9E03-DE09C49D8D1A}" srcOrd="0" destOrd="0" parTransId="{532EA11A-DDD2-43AA-8D53-67C9B367D8C8}" sibTransId="{CF372AEC-AC60-44C1-9AC9-040F023A3A31}"/>
    <dgm:cxn modelId="{1901067D-A4B2-4676-AEDC-8F8F837B03C0}" type="presOf" srcId="{131BB1A6-A16A-42ED-856A-C3BDABBCDA04}" destId="{868538B7-01A2-4B4F-95FC-D69485902579}" srcOrd="0" destOrd="0" presId="urn:microsoft.com/office/officeart/2005/8/layout/vList2"/>
    <dgm:cxn modelId="{8B324972-6846-4FCC-BD84-78F1EBFE81C2}" type="presParOf" srcId="{868538B7-01A2-4B4F-95FC-D69485902579}" destId="{1EA9C0A9-0749-40B4-9751-A080CF493B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7D0698-74CF-41E9-AD38-4934C2481915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F7A4043-CDF7-43A0-95A1-F0AC5E767F7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>
              <a:sym typeface="Calibri"/>
            </a:rPr>
            <a:t>poza tym:</a:t>
          </a:r>
        </a:p>
      </dgm:t>
    </dgm:pt>
    <dgm:pt modelId="{C2A9D748-54FB-48FB-8880-CECA25DF50FD}" type="parTrans" cxnId="{4A417F58-3680-47C4-9186-02FE7E8BEF2D}">
      <dgm:prSet/>
      <dgm:spPr/>
      <dgm:t>
        <a:bodyPr/>
        <a:lstStyle/>
        <a:p>
          <a:endParaRPr lang="en-US"/>
        </a:p>
      </dgm:t>
    </dgm:pt>
    <dgm:pt modelId="{6EDB83E2-5D1A-4346-AE49-6A4BD3BFEEC3}" type="sibTrans" cxnId="{4A417F58-3680-47C4-9186-02FE7E8BEF2D}">
      <dgm:prSet/>
      <dgm:spPr/>
      <dgm:t>
        <a:bodyPr/>
        <a:lstStyle/>
        <a:p>
          <a:endParaRPr lang="en-US"/>
        </a:p>
      </dgm:t>
    </dgm:pt>
    <dgm:pt modelId="{C67E22B0-5A82-4CC1-B43B-DA8497E47280}">
      <dgm:prSet/>
      <dgm:spPr/>
      <dgm:t>
        <a:bodyPr/>
        <a:lstStyle/>
        <a:p>
          <a:r>
            <a:rPr lang="pl-PL" dirty="0"/>
            <a:t>wspólnoty/ spółdzielnie mieszkaniowe</a:t>
          </a:r>
        </a:p>
      </dgm:t>
    </dgm:pt>
    <dgm:pt modelId="{DAE40DF4-4F55-48EE-8FF0-31E2582E9D59}" type="parTrans" cxnId="{7C4FB381-473B-4261-AEAA-322D622177DA}">
      <dgm:prSet/>
      <dgm:spPr/>
      <dgm:t>
        <a:bodyPr/>
        <a:lstStyle/>
        <a:p>
          <a:endParaRPr lang="en-US"/>
        </a:p>
      </dgm:t>
    </dgm:pt>
    <dgm:pt modelId="{58B69D65-533A-43A0-A7AC-56747F2FB2E2}" type="sibTrans" cxnId="{7C4FB381-473B-4261-AEAA-322D622177DA}">
      <dgm:prSet/>
      <dgm:spPr/>
      <dgm:t>
        <a:bodyPr/>
        <a:lstStyle/>
        <a:p>
          <a:endParaRPr lang="en-US"/>
        </a:p>
      </dgm:t>
    </dgm:pt>
    <dgm:pt modelId="{98D3BF16-B287-4195-82ED-6CDD71E5E429}">
      <dgm:prSet/>
      <dgm:spPr/>
      <dgm:t>
        <a:bodyPr/>
        <a:lstStyle/>
        <a:p>
          <a:r>
            <a:rPr lang="pl-PL"/>
            <a:t>społeczności energetyczne</a:t>
          </a:r>
          <a:endParaRPr lang="pl-PL" dirty="0"/>
        </a:p>
      </dgm:t>
    </dgm:pt>
    <dgm:pt modelId="{09F12B4A-1530-473D-9CB8-3B2412B51156}" type="parTrans" cxnId="{44ABAADE-186D-41FA-BDCF-20524D04B202}">
      <dgm:prSet/>
      <dgm:spPr/>
      <dgm:t>
        <a:bodyPr/>
        <a:lstStyle/>
        <a:p>
          <a:endParaRPr lang="en-US"/>
        </a:p>
      </dgm:t>
    </dgm:pt>
    <dgm:pt modelId="{227E19A3-D3E2-4FAD-8045-371C36DFF85E}" type="sibTrans" cxnId="{44ABAADE-186D-41FA-BDCF-20524D04B202}">
      <dgm:prSet/>
      <dgm:spPr/>
      <dgm:t>
        <a:bodyPr/>
        <a:lstStyle/>
        <a:p>
          <a:endParaRPr lang="en-US"/>
        </a:p>
      </dgm:t>
    </dgm:pt>
    <dgm:pt modelId="{C3A07767-42FE-4BCA-84A0-486B69A879B1}">
      <dgm:prSet/>
      <dgm:spPr/>
      <dgm:t>
        <a:bodyPr/>
        <a:lstStyle/>
        <a:p>
          <a:r>
            <a:rPr lang="pl-PL"/>
            <a:t>instytucje publiczne</a:t>
          </a:r>
          <a:endParaRPr lang="pl-PL" dirty="0"/>
        </a:p>
      </dgm:t>
    </dgm:pt>
    <dgm:pt modelId="{99C3CFFB-6E38-41A6-9E24-2484BD917DCA}" type="parTrans" cxnId="{912322B0-79CF-4242-BB83-8330800D4899}">
      <dgm:prSet/>
      <dgm:spPr/>
      <dgm:t>
        <a:bodyPr/>
        <a:lstStyle/>
        <a:p>
          <a:endParaRPr lang="en-US"/>
        </a:p>
      </dgm:t>
    </dgm:pt>
    <dgm:pt modelId="{CACB58F0-0FD3-4CAB-8941-F7A7071B06C5}" type="sibTrans" cxnId="{912322B0-79CF-4242-BB83-8330800D4899}">
      <dgm:prSet/>
      <dgm:spPr/>
      <dgm:t>
        <a:bodyPr/>
        <a:lstStyle/>
        <a:p>
          <a:endParaRPr lang="en-US"/>
        </a:p>
      </dgm:t>
    </dgm:pt>
    <dgm:pt modelId="{092AC0A9-5D71-4403-BBE9-3C48D5E07DA7}">
      <dgm:prSet/>
      <dgm:spPr/>
      <dgm:t>
        <a:bodyPr/>
        <a:lstStyle/>
        <a:p>
          <a:r>
            <a:rPr lang="pl-PL"/>
            <a:t>mieszkańcy</a:t>
          </a:r>
          <a:endParaRPr lang="pl-PL" dirty="0"/>
        </a:p>
      </dgm:t>
    </dgm:pt>
    <dgm:pt modelId="{BDD054D5-C19C-4A2C-BDC5-434B7CAAD254}" type="parTrans" cxnId="{885A9F9D-3E71-4016-BCF2-35B0191C51C3}">
      <dgm:prSet/>
      <dgm:spPr/>
      <dgm:t>
        <a:bodyPr/>
        <a:lstStyle/>
        <a:p>
          <a:endParaRPr lang="en-US"/>
        </a:p>
      </dgm:t>
    </dgm:pt>
    <dgm:pt modelId="{A5414033-C9B3-4FCD-8584-0C66D940BEE9}" type="sibTrans" cxnId="{885A9F9D-3E71-4016-BCF2-35B0191C51C3}">
      <dgm:prSet/>
      <dgm:spPr/>
      <dgm:t>
        <a:bodyPr/>
        <a:lstStyle/>
        <a:p>
          <a:endParaRPr lang="en-US"/>
        </a:p>
      </dgm:t>
    </dgm:pt>
    <dgm:pt modelId="{F5A6F7AF-8D3E-455A-B5B8-6700CAB84566}">
      <dgm:prSet/>
      <dgm:spPr/>
      <dgm:t>
        <a:bodyPr/>
        <a:lstStyle/>
        <a:p>
          <a:r>
            <a:rPr lang="pl-PL">
              <a:sym typeface="Calibri"/>
            </a:rPr>
            <a:t>samorządy</a:t>
          </a:r>
          <a:endParaRPr lang="pl-PL" dirty="0">
            <a:sym typeface="Calibri"/>
          </a:endParaRPr>
        </a:p>
      </dgm:t>
    </dgm:pt>
    <dgm:pt modelId="{3F86BBA5-1D58-4B11-8FBE-9CF15F38C48D}" type="parTrans" cxnId="{7D8C13FA-96B7-48C7-840E-9ED53E089C59}">
      <dgm:prSet/>
      <dgm:spPr/>
      <dgm:t>
        <a:bodyPr/>
        <a:lstStyle/>
        <a:p>
          <a:endParaRPr lang="en-US"/>
        </a:p>
      </dgm:t>
    </dgm:pt>
    <dgm:pt modelId="{276AE928-0633-4A56-ABCB-8CEA61E62132}" type="sibTrans" cxnId="{7D8C13FA-96B7-48C7-840E-9ED53E089C59}">
      <dgm:prSet/>
      <dgm:spPr/>
      <dgm:t>
        <a:bodyPr/>
        <a:lstStyle/>
        <a:p>
          <a:endParaRPr lang="en-US"/>
        </a:p>
      </dgm:t>
    </dgm:pt>
    <dgm:pt modelId="{21DBF9AE-05B7-4095-BD8D-DC3C2CF47905}" type="pres">
      <dgm:prSet presAssocID="{BC7D0698-74CF-41E9-AD38-4934C2481915}" presName="diagram" presStyleCnt="0">
        <dgm:presLayoutVars>
          <dgm:dir/>
          <dgm:resizeHandles val="exact"/>
        </dgm:presLayoutVars>
      </dgm:prSet>
      <dgm:spPr/>
    </dgm:pt>
    <dgm:pt modelId="{511496D4-B609-4F73-8517-A43DF274E944}" type="pres">
      <dgm:prSet presAssocID="{CF7A4043-CDF7-43A0-95A1-F0AC5E767F7D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C88489A7-89B7-4029-9B96-29A403021CF0}" type="pres">
      <dgm:prSet presAssocID="{6EDB83E2-5D1A-4346-AE49-6A4BD3BFEEC3}" presName="sibTrans" presStyleCnt="0"/>
      <dgm:spPr/>
    </dgm:pt>
    <dgm:pt modelId="{77A3DB96-294E-4FDD-9D8C-7971671847AF}" type="pres">
      <dgm:prSet presAssocID="{F5A6F7AF-8D3E-455A-B5B8-6700CAB84566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078EFA79-0FCA-4268-8833-CF78D9A60DC1}" type="pres">
      <dgm:prSet presAssocID="{276AE928-0633-4A56-ABCB-8CEA61E62132}" presName="sibTrans" presStyleCnt="0"/>
      <dgm:spPr/>
    </dgm:pt>
    <dgm:pt modelId="{1928A879-93ED-475D-B699-7C36ABFA7123}" type="pres">
      <dgm:prSet presAssocID="{C67E22B0-5A82-4CC1-B43B-DA8497E47280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CFCC6804-D885-4B06-A742-648D2E0B3543}" type="pres">
      <dgm:prSet presAssocID="{58B69D65-533A-43A0-A7AC-56747F2FB2E2}" presName="sibTrans" presStyleCnt="0"/>
      <dgm:spPr/>
    </dgm:pt>
    <dgm:pt modelId="{CE8E67C2-2558-4486-B07B-0F4B9EF46604}" type="pres">
      <dgm:prSet presAssocID="{98D3BF16-B287-4195-82ED-6CDD71E5E429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CF41A203-6574-4733-9DAF-FEC3858BD45E}" type="pres">
      <dgm:prSet presAssocID="{227E19A3-D3E2-4FAD-8045-371C36DFF85E}" presName="sibTrans" presStyleCnt="0"/>
      <dgm:spPr/>
    </dgm:pt>
    <dgm:pt modelId="{6AEE16BD-8C30-4488-A7E3-915C78D33154}" type="pres">
      <dgm:prSet presAssocID="{C3A07767-42FE-4BCA-84A0-486B69A879B1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9EDC0D2C-DA70-4471-A502-D912A8F6AF99}" type="pres">
      <dgm:prSet presAssocID="{CACB58F0-0FD3-4CAB-8941-F7A7071B06C5}" presName="sibTrans" presStyleCnt="0"/>
      <dgm:spPr/>
    </dgm:pt>
    <dgm:pt modelId="{2944A0FE-3C15-4D00-9B48-AC528502CE15}" type="pres">
      <dgm:prSet presAssocID="{092AC0A9-5D71-4403-BBE9-3C48D5E07DA7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8ADB9611-5A3F-4C70-90BC-273134E6CA1E}" type="presOf" srcId="{C3A07767-42FE-4BCA-84A0-486B69A879B1}" destId="{6AEE16BD-8C30-4488-A7E3-915C78D33154}" srcOrd="0" destOrd="0" presId="urn:microsoft.com/office/officeart/2005/8/layout/default"/>
    <dgm:cxn modelId="{9122811B-3C74-4145-8F78-EDA89C318FAE}" type="presOf" srcId="{F5A6F7AF-8D3E-455A-B5B8-6700CAB84566}" destId="{77A3DB96-294E-4FDD-9D8C-7971671847AF}" srcOrd="0" destOrd="0" presId="urn:microsoft.com/office/officeart/2005/8/layout/default"/>
    <dgm:cxn modelId="{9A017830-BCE6-4ED3-B64A-418DD9855E7E}" type="presOf" srcId="{CF7A4043-CDF7-43A0-95A1-F0AC5E767F7D}" destId="{511496D4-B609-4F73-8517-A43DF274E944}" srcOrd="0" destOrd="0" presId="urn:microsoft.com/office/officeart/2005/8/layout/default"/>
    <dgm:cxn modelId="{4A417F58-3680-47C4-9186-02FE7E8BEF2D}" srcId="{BC7D0698-74CF-41E9-AD38-4934C2481915}" destId="{CF7A4043-CDF7-43A0-95A1-F0AC5E767F7D}" srcOrd="0" destOrd="0" parTransId="{C2A9D748-54FB-48FB-8880-CECA25DF50FD}" sibTransId="{6EDB83E2-5D1A-4346-AE49-6A4BD3BFEEC3}"/>
    <dgm:cxn modelId="{7C4FB381-473B-4261-AEAA-322D622177DA}" srcId="{BC7D0698-74CF-41E9-AD38-4934C2481915}" destId="{C67E22B0-5A82-4CC1-B43B-DA8497E47280}" srcOrd="2" destOrd="0" parTransId="{DAE40DF4-4F55-48EE-8FF0-31E2582E9D59}" sibTransId="{58B69D65-533A-43A0-A7AC-56747F2FB2E2}"/>
    <dgm:cxn modelId="{D89ADB8B-11EA-4BCA-94DC-A95C0E69DB90}" type="presOf" srcId="{C67E22B0-5A82-4CC1-B43B-DA8497E47280}" destId="{1928A879-93ED-475D-B699-7C36ABFA7123}" srcOrd="0" destOrd="0" presId="urn:microsoft.com/office/officeart/2005/8/layout/default"/>
    <dgm:cxn modelId="{0285DB99-292D-420D-B625-51561B9C2F87}" type="presOf" srcId="{98D3BF16-B287-4195-82ED-6CDD71E5E429}" destId="{CE8E67C2-2558-4486-B07B-0F4B9EF46604}" srcOrd="0" destOrd="0" presId="urn:microsoft.com/office/officeart/2005/8/layout/default"/>
    <dgm:cxn modelId="{885A9F9D-3E71-4016-BCF2-35B0191C51C3}" srcId="{BC7D0698-74CF-41E9-AD38-4934C2481915}" destId="{092AC0A9-5D71-4403-BBE9-3C48D5E07DA7}" srcOrd="5" destOrd="0" parTransId="{BDD054D5-C19C-4A2C-BDC5-434B7CAAD254}" sibTransId="{A5414033-C9B3-4FCD-8584-0C66D940BEE9}"/>
    <dgm:cxn modelId="{912322B0-79CF-4242-BB83-8330800D4899}" srcId="{BC7D0698-74CF-41E9-AD38-4934C2481915}" destId="{C3A07767-42FE-4BCA-84A0-486B69A879B1}" srcOrd="4" destOrd="0" parTransId="{99C3CFFB-6E38-41A6-9E24-2484BD917DCA}" sibTransId="{CACB58F0-0FD3-4CAB-8941-F7A7071B06C5}"/>
    <dgm:cxn modelId="{791ABBBF-84EA-4349-A248-4E909FC7F62B}" type="presOf" srcId="{BC7D0698-74CF-41E9-AD38-4934C2481915}" destId="{21DBF9AE-05B7-4095-BD8D-DC3C2CF47905}" srcOrd="0" destOrd="0" presId="urn:microsoft.com/office/officeart/2005/8/layout/default"/>
    <dgm:cxn modelId="{44ABAADE-186D-41FA-BDCF-20524D04B202}" srcId="{BC7D0698-74CF-41E9-AD38-4934C2481915}" destId="{98D3BF16-B287-4195-82ED-6CDD71E5E429}" srcOrd="3" destOrd="0" parTransId="{09F12B4A-1530-473D-9CB8-3B2412B51156}" sibTransId="{227E19A3-D3E2-4FAD-8045-371C36DFF85E}"/>
    <dgm:cxn modelId="{9F351FF9-CD34-4F21-AB19-46CC2121044C}" type="presOf" srcId="{092AC0A9-5D71-4403-BBE9-3C48D5E07DA7}" destId="{2944A0FE-3C15-4D00-9B48-AC528502CE15}" srcOrd="0" destOrd="0" presId="urn:microsoft.com/office/officeart/2005/8/layout/default"/>
    <dgm:cxn modelId="{7D8C13FA-96B7-48C7-840E-9ED53E089C59}" srcId="{BC7D0698-74CF-41E9-AD38-4934C2481915}" destId="{F5A6F7AF-8D3E-455A-B5B8-6700CAB84566}" srcOrd="1" destOrd="0" parTransId="{3F86BBA5-1D58-4B11-8FBE-9CF15F38C48D}" sibTransId="{276AE928-0633-4A56-ABCB-8CEA61E62132}"/>
    <dgm:cxn modelId="{BEDEED99-D587-4FD3-AC22-0EBE1E0369E9}" type="presParOf" srcId="{21DBF9AE-05B7-4095-BD8D-DC3C2CF47905}" destId="{511496D4-B609-4F73-8517-A43DF274E944}" srcOrd="0" destOrd="0" presId="urn:microsoft.com/office/officeart/2005/8/layout/default"/>
    <dgm:cxn modelId="{B4E43242-9F23-4D4B-9BF2-9B46536D7509}" type="presParOf" srcId="{21DBF9AE-05B7-4095-BD8D-DC3C2CF47905}" destId="{C88489A7-89B7-4029-9B96-29A403021CF0}" srcOrd="1" destOrd="0" presId="urn:microsoft.com/office/officeart/2005/8/layout/default"/>
    <dgm:cxn modelId="{45ED8735-6AEB-4DA6-8C86-5DAB440BAB36}" type="presParOf" srcId="{21DBF9AE-05B7-4095-BD8D-DC3C2CF47905}" destId="{77A3DB96-294E-4FDD-9D8C-7971671847AF}" srcOrd="2" destOrd="0" presId="urn:microsoft.com/office/officeart/2005/8/layout/default"/>
    <dgm:cxn modelId="{FAB86339-1D5C-47C2-8DFF-6C0B4119D1B7}" type="presParOf" srcId="{21DBF9AE-05B7-4095-BD8D-DC3C2CF47905}" destId="{078EFA79-0FCA-4268-8833-CF78D9A60DC1}" srcOrd="3" destOrd="0" presId="urn:microsoft.com/office/officeart/2005/8/layout/default"/>
    <dgm:cxn modelId="{253F98E0-F216-466D-8AD9-4CCAC9E3012F}" type="presParOf" srcId="{21DBF9AE-05B7-4095-BD8D-DC3C2CF47905}" destId="{1928A879-93ED-475D-B699-7C36ABFA7123}" srcOrd="4" destOrd="0" presId="urn:microsoft.com/office/officeart/2005/8/layout/default"/>
    <dgm:cxn modelId="{A20CF642-32DD-4562-8B83-0EFA31008F03}" type="presParOf" srcId="{21DBF9AE-05B7-4095-BD8D-DC3C2CF47905}" destId="{CFCC6804-D885-4B06-A742-648D2E0B3543}" srcOrd="5" destOrd="0" presId="urn:microsoft.com/office/officeart/2005/8/layout/default"/>
    <dgm:cxn modelId="{71188170-A6C4-4D9A-99CE-AF95264EF6A8}" type="presParOf" srcId="{21DBF9AE-05B7-4095-BD8D-DC3C2CF47905}" destId="{CE8E67C2-2558-4486-B07B-0F4B9EF46604}" srcOrd="6" destOrd="0" presId="urn:microsoft.com/office/officeart/2005/8/layout/default"/>
    <dgm:cxn modelId="{433A0D17-5EE2-4C0E-BBF8-8270B240F68F}" type="presParOf" srcId="{21DBF9AE-05B7-4095-BD8D-DC3C2CF47905}" destId="{CF41A203-6574-4733-9DAF-FEC3858BD45E}" srcOrd="7" destOrd="0" presId="urn:microsoft.com/office/officeart/2005/8/layout/default"/>
    <dgm:cxn modelId="{9EEE5C20-B35E-4BA9-AF06-33958CC38E11}" type="presParOf" srcId="{21DBF9AE-05B7-4095-BD8D-DC3C2CF47905}" destId="{6AEE16BD-8C30-4488-A7E3-915C78D33154}" srcOrd="8" destOrd="0" presId="urn:microsoft.com/office/officeart/2005/8/layout/default"/>
    <dgm:cxn modelId="{BA99843D-B345-4B5D-BB90-8AB186EE364F}" type="presParOf" srcId="{21DBF9AE-05B7-4095-BD8D-DC3C2CF47905}" destId="{9EDC0D2C-DA70-4471-A502-D912A8F6AF99}" srcOrd="9" destOrd="0" presId="urn:microsoft.com/office/officeart/2005/8/layout/default"/>
    <dgm:cxn modelId="{676EB444-0480-4439-8AE6-5ACC01BA2AFA}" type="presParOf" srcId="{21DBF9AE-05B7-4095-BD8D-DC3C2CF47905}" destId="{2944A0FE-3C15-4D00-9B48-AC528502CE1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AD841C-B7F6-4A27-865E-D6099C8ADE2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BD00B9-DC68-437C-98E7-2B3FFA377CDD}">
      <dgm:prSet custT="1"/>
      <dgm:spPr>
        <a:solidFill>
          <a:schemeClr val="bg2">
            <a:lumMod val="65000"/>
          </a:schemeClr>
        </a:solidFill>
      </dgm:spPr>
      <dgm:t>
        <a:bodyPr/>
        <a:lstStyle/>
        <a:p>
          <a:pPr algn="ctr"/>
          <a:r>
            <a:rPr lang="pl-PL" sz="1200" b="0" i="0" baseline="0" dirty="0"/>
            <a:t>przedsiębiorcy</a:t>
          </a:r>
          <a:endParaRPr lang="pl-PL" sz="1200" dirty="0"/>
        </a:p>
      </dgm:t>
    </dgm:pt>
    <dgm:pt modelId="{BFEDE1DE-833F-4101-877E-817B3729E8FF}" type="parTrans" cxnId="{0F0DEB46-72BB-4ADA-BCA3-9ED3104D3475}">
      <dgm:prSet/>
      <dgm:spPr/>
      <dgm:t>
        <a:bodyPr/>
        <a:lstStyle/>
        <a:p>
          <a:endParaRPr lang="en-US" sz="1600"/>
        </a:p>
      </dgm:t>
    </dgm:pt>
    <dgm:pt modelId="{DFEE27E8-1003-437A-811E-624ABD70B400}" type="sibTrans" cxnId="{0F0DEB46-72BB-4ADA-BCA3-9ED3104D3475}">
      <dgm:prSet/>
      <dgm:spPr/>
      <dgm:t>
        <a:bodyPr/>
        <a:lstStyle/>
        <a:p>
          <a:endParaRPr lang="en-US" sz="1600"/>
        </a:p>
      </dgm:t>
    </dgm:pt>
    <dgm:pt modelId="{530AC243-F27B-4864-84AB-81C3D8A0988A}" type="pres">
      <dgm:prSet presAssocID="{E1AD841C-B7F6-4A27-865E-D6099C8ADE24}" presName="linear" presStyleCnt="0">
        <dgm:presLayoutVars>
          <dgm:animLvl val="lvl"/>
          <dgm:resizeHandles val="exact"/>
        </dgm:presLayoutVars>
      </dgm:prSet>
      <dgm:spPr/>
    </dgm:pt>
    <dgm:pt modelId="{B566CA4F-6779-4260-A8E0-8CA26160EEED}" type="pres">
      <dgm:prSet presAssocID="{B9BD00B9-DC68-437C-98E7-2B3FFA377CDD}" presName="parentText" presStyleLbl="node1" presStyleIdx="0" presStyleCnt="1" custLinFactNeighborX="-30819" custLinFactNeighborY="-229">
        <dgm:presLayoutVars>
          <dgm:chMax val="0"/>
          <dgm:bulletEnabled val="1"/>
        </dgm:presLayoutVars>
      </dgm:prSet>
      <dgm:spPr/>
    </dgm:pt>
  </dgm:ptLst>
  <dgm:cxnLst>
    <dgm:cxn modelId="{0F0DEB46-72BB-4ADA-BCA3-9ED3104D3475}" srcId="{E1AD841C-B7F6-4A27-865E-D6099C8ADE24}" destId="{B9BD00B9-DC68-437C-98E7-2B3FFA377CDD}" srcOrd="0" destOrd="0" parTransId="{BFEDE1DE-833F-4101-877E-817B3729E8FF}" sibTransId="{DFEE27E8-1003-437A-811E-624ABD70B400}"/>
    <dgm:cxn modelId="{C088D351-E76C-4F2B-A8EE-835ED5FAC8B1}" type="presOf" srcId="{B9BD00B9-DC68-437C-98E7-2B3FFA377CDD}" destId="{B566CA4F-6779-4260-A8E0-8CA26160EEED}" srcOrd="0" destOrd="0" presId="urn:microsoft.com/office/officeart/2005/8/layout/vList2"/>
    <dgm:cxn modelId="{6BF0B5F4-4A0D-44FF-8835-1DAEC07D8CD4}" type="presOf" srcId="{E1AD841C-B7F6-4A27-865E-D6099C8ADE24}" destId="{530AC243-F27B-4864-84AB-81C3D8A0988A}" srcOrd="0" destOrd="0" presId="urn:microsoft.com/office/officeart/2005/8/layout/vList2"/>
    <dgm:cxn modelId="{E80318AE-83F8-45E9-8D13-BCB420B31CD2}" type="presParOf" srcId="{530AC243-F27B-4864-84AB-81C3D8A0988A}" destId="{B566CA4F-6779-4260-A8E0-8CA26160EE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4B1E10-C3DC-4716-A90E-724BF7DC023E}" type="doc">
      <dgm:prSet loTypeId="urn:microsoft.com/office/officeart/2005/8/layout/hierarchy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331C975-2BB1-4A6A-A7B4-69271B75B95C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UE daje budżet na pożyczki </a:t>
          </a:r>
        </a:p>
      </dgm:t>
    </dgm:pt>
    <dgm:pt modelId="{3D7813DB-C223-42F6-B33E-4BD1190D2E78}" type="parTrans" cxnId="{4C443F50-E044-4261-AE0A-DCE42DDC1233}">
      <dgm:prSet/>
      <dgm:spPr/>
      <dgm:t>
        <a:bodyPr/>
        <a:lstStyle/>
        <a:p>
          <a:endParaRPr lang="en-US"/>
        </a:p>
      </dgm:t>
    </dgm:pt>
    <dgm:pt modelId="{B7566F12-8BB9-4207-B94C-E5AD7CBF1BC5}" type="sibTrans" cxnId="{4C443F50-E044-4261-AE0A-DCE42DDC1233}">
      <dgm:prSet/>
      <dgm:spPr/>
      <dgm:t>
        <a:bodyPr/>
        <a:lstStyle/>
        <a:p>
          <a:endParaRPr lang="en-US"/>
        </a:p>
      </dgm:t>
    </dgm:pt>
    <dgm:pt modelId="{7C7E42BC-EFFA-458C-A599-D4D726DB29A6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Ich dysponentem są regiony – </a:t>
          </a:r>
          <a:br>
            <a:rPr lang="pl-PL" dirty="0"/>
          </a:br>
          <a:r>
            <a:rPr lang="pl-PL" dirty="0"/>
            <a:t>Zarządy Województw</a:t>
          </a:r>
        </a:p>
      </dgm:t>
    </dgm:pt>
    <dgm:pt modelId="{370C028F-32F5-4CCA-90A0-E6CCAB6FC672}" type="parTrans" cxnId="{8301A0F5-42D6-43D9-84E2-8805DC1EAE40}">
      <dgm:prSet/>
      <dgm:spPr/>
      <dgm:t>
        <a:bodyPr/>
        <a:lstStyle/>
        <a:p>
          <a:endParaRPr lang="en-US"/>
        </a:p>
      </dgm:t>
    </dgm:pt>
    <dgm:pt modelId="{0A3C349F-DF8A-4D3B-9283-AB93BC768CED}" type="sibTrans" cxnId="{8301A0F5-42D6-43D9-84E2-8805DC1EAE40}">
      <dgm:prSet/>
      <dgm:spPr/>
      <dgm:t>
        <a:bodyPr/>
        <a:lstStyle/>
        <a:p>
          <a:endParaRPr lang="en-US"/>
        </a:p>
      </dgm:t>
    </dgm:pt>
    <dgm:pt modelId="{C5E51091-28D7-4F97-A1C3-5D9FEBCEA5DC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Pożyczki unijne </a:t>
          </a:r>
          <a:br>
            <a:rPr lang="pl-PL" dirty="0"/>
          </a:br>
          <a:r>
            <a:rPr lang="pl-PL" dirty="0"/>
            <a:t>to nazwa „parasolowa” / </a:t>
          </a:r>
          <a:r>
            <a:rPr lang="pl-PL" dirty="0" err="1"/>
            <a:t>brand</a:t>
          </a:r>
          <a:r>
            <a:rPr lang="pl-PL" dirty="0"/>
            <a:t> </a:t>
          </a:r>
        </a:p>
      </dgm:t>
    </dgm:pt>
    <dgm:pt modelId="{80D9077C-0FB4-4E54-BE40-877C9074FF2F}" type="parTrans" cxnId="{29FE1431-95E3-4447-ADDB-133C11B24895}">
      <dgm:prSet/>
      <dgm:spPr/>
      <dgm:t>
        <a:bodyPr/>
        <a:lstStyle/>
        <a:p>
          <a:endParaRPr lang="en-US"/>
        </a:p>
      </dgm:t>
    </dgm:pt>
    <dgm:pt modelId="{8184B9FC-6EFC-4E55-A89A-D1F181F253FD}" type="sibTrans" cxnId="{29FE1431-95E3-4447-ADDB-133C11B24895}">
      <dgm:prSet/>
      <dgm:spPr/>
      <dgm:t>
        <a:bodyPr/>
        <a:lstStyle/>
        <a:p>
          <a:endParaRPr lang="en-US"/>
        </a:p>
      </dgm:t>
    </dgm:pt>
    <dgm:pt modelId="{D0A5C696-ACA9-4DBB-9F95-80CD298E1CF0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To kilkadziesiąt różnych produktów </a:t>
          </a:r>
          <a:br>
            <a:rPr lang="pl-PL" dirty="0"/>
          </a:br>
          <a:r>
            <a:rPr lang="pl-PL" dirty="0"/>
            <a:t>w 15 regionach</a:t>
          </a:r>
        </a:p>
      </dgm:t>
    </dgm:pt>
    <dgm:pt modelId="{A29E7B97-5B82-46EF-A7E9-0889E8C3E9F0}" type="parTrans" cxnId="{AF688D45-ED84-42E5-AE4B-254F4CF1D4F1}">
      <dgm:prSet/>
      <dgm:spPr/>
      <dgm:t>
        <a:bodyPr/>
        <a:lstStyle/>
        <a:p>
          <a:endParaRPr lang="en-US"/>
        </a:p>
      </dgm:t>
    </dgm:pt>
    <dgm:pt modelId="{BC29CFFB-60B9-40A4-9469-503A21356AF3}" type="sibTrans" cxnId="{AF688D45-ED84-42E5-AE4B-254F4CF1D4F1}">
      <dgm:prSet/>
      <dgm:spPr/>
      <dgm:t>
        <a:bodyPr/>
        <a:lstStyle/>
        <a:p>
          <a:endParaRPr lang="en-US"/>
        </a:p>
      </dgm:t>
    </dgm:pt>
    <dgm:pt modelId="{69766468-72C7-4518-A41C-C08F72EFA663}" type="pres">
      <dgm:prSet presAssocID="{824B1E10-C3DC-4716-A90E-724BF7DC023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8289F0-A3F8-42FE-8052-6ABC78325AA4}" type="pres">
      <dgm:prSet presAssocID="{1331C975-2BB1-4A6A-A7B4-69271B75B95C}" presName="vertOne" presStyleCnt="0"/>
      <dgm:spPr/>
    </dgm:pt>
    <dgm:pt modelId="{1F1D80BD-2522-4E63-BCA4-A3F34BA6B59A}" type="pres">
      <dgm:prSet presAssocID="{1331C975-2BB1-4A6A-A7B4-69271B75B95C}" presName="txOne" presStyleLbl="node0" presStyleIdx="0" presStyleCnt="2">
        <dgm:presLayoutVars>
          <dgm:chPref val="3"/>
        </dgm:presLayoutVars>
      </dgm:prSet>
      <dgm:spPr>
        <a:prstGeom prst="snip2DiagRect">
          <a:avLst/>
        </a:prstGeom>
      </dgm:spPr>
    </dgm:pt>
    <dgm:pt modelId="{2080D8E1-4E21-4ACF-A7B7-A2A5F004EEF2}" type="pres">
      <dgm:prSet presAssocID="{1331C975-2BB1-4A6A-A7B4-69271B75B95C}" presName="parTransOne" presStyleCnt="0"/>
      <dgm:spPr/>
    </dgm:pt>
    <dgm:pt modelId="{9DD1444D-6658-4F29-A27D-67A163D742DE}" type="pres">
      <dgm:prSet presAssocID="{1331C975-2BB1-4A6A-A7B4-69271B75B95C}" presName="horzOne" presStyleCnt="0"/>
      <dgm:spPr/>
    </dgm:pt>
    <dgm:pt modelId="{3D5E1F84-88A0-4BE1-8156-2262E5044AEB}" type="pres">
      <dgm:prSet presAssocID="{7C7E42BC-EFFA-458C-A599-D4D726DB29A6}" presName="vertTwo" presStyleCnt="0"/>
      <dgm:spPr/>
    </dgm:pt>
    <dgm:pt modelId="{31896B3C-F903-4D3C-A8A5-A36D129D019E}" type="pres">
      <dgm:prSet presAssocID="{7C7E42BC-EFFA-458C-A599-D4D726DB29A6}" presName="txTwo" presStyleLbl="node2" presStyleIdx="0" presStyleCnt="2" custFlipHor="1">
        <dgm:presLayoutVars>
          <dgm:chPref val="3"/>
        </dgm:presLayoutVars>
      </dgm:prSet>
      <dgm:spPr>
        <a:prstGeom prst="snip2DiagRect">
          <a:avLst/>
        </a:prstGeom>
      </dgm:spPr>
    </dgm:pt>
    <dgm:pt modelId="{FEA9B30F-2A15-42A7-9FBD-7C9BE3FF4A5D}" type="pres">
      <dgm:prSet presAssocID="{7C7E42BC-EFFA-458C-A599-D4D726DB29A6}" presName="horzTwo" presStyleCnt="0"/>
      <dgm:spPr/>
    </dgm:pt>
    <dgm:pt modelId="{767F6A8F-0561-417A-90A6-DDED7C8362C8}" type="pres">
      <dgm:prSet presAssocID="{B7566F12-8BB9-4207-B94C-E5AD7CBF1BC5}" presName="sibSpaceOne" presStyleCnt="0"/>
      <dgm:spPr/>
    </dgm:pt>
    <dgm:pt modelId="{5F2EEB26-02E3-450A-9C4A-557030B29361}" type="pres">
      <dgm:prSet presAssocID="{C5E51091-28D7-4F97-A1C3-5D9FEBCEA5DC}" presName="vertOne" presStyleCnt="0"/>
      <dgm:spPr/>
    </dgm:pt>
    <dgm:pt modelId="{4BB7BD53-1EE0-41D6-9538-EE0064840C5E}" type="pres">
      <dgm:prSet presAssocID="{C5E51091-28D7-4F97-A1C3-5D9FEBCEA5DC}" presName="txOne" presStyleLbl="node0" presStyleIdx="1" presStyleCnt="2" custFlipHor="1">
        <dgm:presLayoutVars>
          <dgm:chPref val="3"/>
        </dgm:presLayoutVars>
      </dgm:prSet>
      <dgm:spPr>
        <a:prstGeom prst="snip2DiagRect">
          <a:avLst/>
        </a:prstGeom>
      </dgm:spPr>
    </dgm:pt>
    <dgm:pt modelId="{87ADBB2E-03B9-4CEA-A764-A8F350F1F361}" type="pres">
      <dgm:prSet presAssocID="{C5E51091-28D7-4F97-A1C3-5D9FEBCEA5DC}" presName="parTransOne" presStyleCnt="0"/>
      <dgm:spPr/>
    </dgm:pt>
    <dgm:pt modelId="{82EC9A6B-D399-48E9-887B-D7B51CD0FF2C}" type="pres">
      <dgm:prSet presAssocID="{C5E51091-28D7-4F97-A1C3-5D9FEBCEA5DC}" presName="horzOne" presStyleCnt="0"/>
      <dgm:spPr/>
    </dgm:pt>
    <dgm:pt modelId="{A965D17F-1F9B-443C-919B-6BF4B8D3C0D2}" type="pres">
      <dgm:prSet presAssocID="{D0A5C696-ACA9-4DBB-9F95-80CD298E1CF0}" presName="vertTwo" presStyleCnt="0"/>
      <dgm:spPr/>
    </dgm:pt>
    <dgm:pt modelId="{DB729DDD-65A9-4769-9B7A-9998F2B11146}" type="pres">
      <dgm:prSet presAssocID="{D0A5C696-ACA9-4DBB-9F95-80CD298E1CF0}" presName="txTwo" presStyleLbl="node2" presStyleIdx="1" presStyleCnt="2">
        <dgm:presLayoutVars>
          <dgm:chPref val="3"/>
        </dgm:presLayoutVars>
      </dgm:prSet>
      <dgm:spPr>
        <a:prstGeom prst="snip2DiagRect">
          <a:avLst/>
        </a:prstGeom>
      </dgm:spPr>
    </dgm:pt>
    <dgm:pt modelId="{2CE31334-6CB4-4B69-80F3-1A958E4D820E}" type="pres">
      <dgm:prSet presAssocID="{D0A5C696-ACA9-4DBB-9F95-80CD298E1CF0}" presName="horzTwo" presStyleCnt="0"/>
      <dgm:spPr/>
    </dgm:pt>
  </dgm:ptLst>
  <dgm:cxnLst>
    <dgm:cxn modelId="{62767609-2389-448D-8C12-59528522BEBF}" type="presOf" srcId="{824B1E10-C3DC-4716-A90E-724BF7DC023E}" destId="{69766468-72C7-4518-A41C-C08F72EFA663}" srcOrd="0" destOrd="0" presId="urn:microsoft.com/office/officeart/2005/8/layout/hierarchy4"/>
    <dgm:cxn modelId="{29FE1431-95E3-4447-ADDB-133C11B24895}" srcId="{824B1E10-C3DC-4716-A90E-724BF7DC023E}" destId="{C5E51091-28D7-4F97-A1C3-5D9FEBCEA5DC}" srcOrd="1" destOrd="0" parTransId="{80D9077C-0FB4-4E54-BE40-877C9074FF2F}" sibTransId="{8184B9FC-6EFC-4E55-A89A-D1F181F253FD}"/>
    <dgm:cxn modelId="{ACBB5F45-0F50-4BFC-949E-ECC183177D4E}" type="presOf" srcId="{D0A5C696-ACA9-4DBB-9F95-80CD298E1CF0}" destId="{DB729DDD-65A9-4769-9B7A-9998F2B11146}" srcOrd="0" destOrd="0" presId="urn:microsoft.com/office/officeart/2005/8/layout/hierarchy4"/>
    <dgm:cxn modelId="{AF688D45-ED84-42E5-AE4B-254F4CF1D4F1}" srcId="{C5E51091-28D7-4F97-A1C3-5D9FEBCEA5DC}" destId="{D0A5C696-ACA9-4DBB-9F95-80CD298E1CF0}" srcOrd="0" destOrd="0" parTransId="{A29E7B97-5B82-46EF-A7E9-0889E8C3E9F0}" sibTransId="{BC29CFFB-60B9-40A4-9469-503A21356AF3}"/>
    <dgm:cxn modelId="{4C443F50-E044-4261-AE0A-DCE42DDC1233}" srcId="{824B1E10-C3DC-4716-A90E-724BF7DC023E}" destId="{1331C975-2BB1-4A6A-A7B4-69271B75B95C}" srcOrd="0" destOrd="0" parTransId="{3D7813DB-C223-42F6-B33E-4BD1190D2E78}" sibTransId="{B7566F12-8BB9-4207-B94C-E5AD7CBF1BC5}"/>
    <dgm:cxn modelId="{198E3AA1-EBF2-46F4-A2FA-25925C961C2A}" type="presOf" srcId="{1331C975-2BB1-4A6A-A7B4-69271B75B95C}" destId="{1F1D80BD-2522-4E63-BCA4-A3F34BA6B59A}" srcOrd="0" destOrd="0" presId="urn:microsoft.com/office/officeart/2005/8/layout/hierarchy4"/>
    <dgm:cxn modelId="{07CD5FB9-62A2-430F-9EB1-56480CBC1754}" type="presOf" srcId="{C5E51091-28D7-4F97-A1C3-5D9FEBCEA5DC}" destId="{4BB7BD53-1EE0-41D6-9538-EE0064840C5E}" srcOrd="0" destOrd="0" presId="urn:microsoft.com/office/officeart/2005/8/layout/hierarchy4"/>
    <dgm:cxn modelId="{2D19E6E5-189A-47A0-A8BB-34513173334F}" type="presOf" srcId="{7C7E42BC-EFFA-458C-A599-D4D726DB29A6}" destId="{31896B3C-F903-4D3C-A8A5-A36D129D019E}" srcOrd="0" destOrd="0" presId="urn:microsoft.com/office/officeart/2005/8/layout/hierarchy4"/>
    <dgm:cxn modelId="{8301A0F5-42D6-43D9-84E2-8805DC1EAE40}" srcId="{1331C975-2BB1-4A6A-A7B4-69271B75B95C}" destId="{7C7E42BC-EFFA-458C-A599-D4D726DB29A6}" srcOrd="0" destOrd="0" parTransId="{370C028F-32F5-4CCA-90A0-E6CCAB6FC672}" sibTransId="{0A3C349F-DF8A-4D3B-9283-AB93BC768CED}"/>
    <dgm:cxn modelId="{B5DC8852-DB08-44C6-9863-CA8C29C4B751}" type="presParOf" srcId="{69766468-72C7-4518-A41C-C08F72EFA663}" destId="{238289F0-A3F8-42FE-8052-6ABC78325AA4}" srcOrd="0" destOrd="0" presId="urn:microsoft.com/office/officeart/2005/8/layout/hierarchy4"/>
    <dgm:cxn modelId="{5E00B1ED-3441-41B7-8791-12B0F0AD202F}" type="presParOf" srcId="{238289F0-A3F8-42FE-8052-6ABC78325AA4}" destId="{1F1D80BD-2522-4E63-BCA4-A3F34BA6B59A}" srcOrd="0" destOrd="0" presId="urn:microsoft.com/office/officeart/2005/8/layout/hierarchy4"/>
    <dgm:cxn modelId="{E0C736FE-3653-457C-A831-B135912BB707}" type="presParOf" srcId="{238289F0-A3F8-42FE-8052-6ABC78325AA4}" destId="{2080D8E1-4E21-4ACF-A7B7-A2A5F004EEF2}" srcOrd="1" destOrd="0" presId="urn:microsoft.com/office/officeart/2005/8/layout/hierarchy4"/>
    <dgm:cxn modelId="{6B6C26EF-EEBA-45D8-87D2-0106885D60FD}" type="presParOf" srcId="{238289F0-A3F8-42FE-8052-6ABC78325AA4}" destId="{9DD1444D-6658-4F29-A27D-67A163D742DE}" srcOrd="2" destOrd="0" presId="urn:microsoft.com/office/officeart/2005/8/layout/hierarchy4"/>
    <dgm:cxn modelId="{1E0D0732-3DE4-4024-9472-4AFE4B2E4C21}" type="presParOf" srcId="{9DD1444D-6658-4F29-A27D-67A163D742DE}" destId="{3D5E1F84-88A0-4BE1-8156-2262E5044AEB}" srcOrd="0" destOrd="0" presId="urn:microsoft.com/office/officeart/2005/8/layout/hierarchy4"/>
    <dgm:cxn modelId="{91CCD68C-4AF1-477C-8CDC-877F4D74B41D}" type="presParOf" srcId="{3D5E1F84-88A0-4BE1-8156-2262E5044AEB}" destId="{31896B3C-F903-4D3C-A8A5-A36D129D019E}" srcOrd="0" destOrd="0" presId="urn:microsoft.com/office/officeart/2005/8/layout/hierarchy4"/>
    <dgm:cxn modelId="{A5F65EC1-A836-47AE-B89A-FED047BE2C7C}" type="presParOf" srcId="{3D5E1F84-88A0-4BE1-8156-2262E5044AEB}" destId="{FEA9B30F-2A15-42A7-9FBD-7C9BE3FF4A5D}" srcOrd="1" destOrd="0" presId="urn:microsoft.com/office/officeart/2005/8/layout/hierarchy4"/>
    <dgm:cxn modelId="{A5A7EC66-6C5E-4B98-B482-2EAE5DA868BB}" type="presParOf" srcId="{69766468-72C7-4518-A41C-C08F72EFA663}" destId="{767F6A8F-0561-417A-90A6-DDED7C8362C8}" srcOrd="1" destOrd="0" presId="urn:microsoft.com/office/officeart/2005/8/layout/hierarchy4"/>
    <dgm:cxn modelId="{C3EEB8EF-5D91-4373-BAC9-D6278AF8821D}" type="presParOf" srcId="{69766468-72C7-4518-A41C-C08F72EFA663}" destId="{5F2EEB26-02E3-450A-9C4A-557030B29361}" srcOrd="2" destOrd="0" presId="urn:microsoft.com/office/officeart/2005/8/layout/hierarchy4"/>
    <dgm:cxn modelId="{2068142C-622E-4CC6-8D2F-89968A7EA990}" type="presParOf" srcId="{5F2EEB26-02E3-450A-9C4A-557030B29361}" destId="{4BB7BD53-1EE0-41D6-9538-EE0064840C5E}" srcOrd="0" destOrd="0" presId="urn:microsoft.com/office/officeart/2005/8/layout/hierarchy4"/>
    <dgm:cxn modelId="{FC5F9EF1-DED6-4865-B1BD-275601B691A6}" type="presParOf" srcId="{5F2EEB26-02E3-450A-9C4A-557030B29361}" destId="{87ADBB2E-03B9-4CEA-A764-A8F350F1F361}" srcOrd="1" destOrd="0" presId="urn:microsoft.com/office/officeart/2005/8/layout/hierarchy4"/>
    <dgm:cxn modelId="{89FF59CE-35B8-4637-8799-90397565CFD7}" type="presParOf" srcId="{5F2EEB26-02E3-450A-9C4A-557030B29361}" destId="{82EC9A6B-D399-48E9-887B-D7B51CD0FF2C}" srcOrd="2" destOrd="0" presId="urn:microsoft.com/office/officeart/2005/8/layout/hierarchy4"/>
    <dgm:cxn modelId="{613F1E58-DBDE-475F-884B-C8CB02B4015E}" type="presParOf" srcId="{82EC9A6B-D399-48E9-887B-D7B51CD0FF2C}" destId="{A965D17F-1F9B-443C-919B-6BF4B8D3C0D2}" srcOrd="0" destOrd="0" presId="urn:microsoft.com/office/officeart/2005/8/layout/hierarchy4"/>
    <dgm:cxn modelId="{A263F22F-3630-4C53-8E5A-2721546B0D34}" type="presParOf" srcId="{A965D17F-1F9B-443C-919B-6BF4B8D3C0D2}" destId="{DB729DDD-65A9-4769-9B7A-9998F2B11146}" srcOrd="0" destOrd="0" presId="urn:microsoft.com/office/officeart/2005/8/layout/hierarchy4"/>
    <dgm:cxn modelId="{4D8DB2A4-B16B-44A3-A935-614F0C4E2924}" type="presParOf" srcId="{A965D17F-1F9B-443C-919B-6BF4B8D3C0D2}" destId="{2CE31334-6CB4-4B69-80F3-1A958E4D820E}" srcOrd="1" destOrd="0" presId="urn:microsoft.com/office/officeart/2005/8/layout/hierarchy4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5BEFE6-0CB3-4BB6-B936-8924341F7C8B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5138AC-2EA0-4A82-A40A-A60D97E2AF2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85725" indent="0" algn="ctr">
            <a:spcAft>
              <a:spcPct val="35000"/>
            </a:spcAft>
            <a:tabLst/>
          </a:pPr>
          <a:r>
            <a:rPr lang="pl-PL" sz="1400" b="1" i="0" baseline="0" dirty="0">
              <a:solidFill>
                <a:schemeClr val="accent6">
                  <a:lumMod val="75000"/>
                </a:schemeClr>
              </a:solidFill>
            </a:rPr>
            <a:t>w tym 532 mln zł środków powierzonych w Polsce Wschodniej</a:t>
          </a:r>
          <a:endParaRPr lang="pl-PL" sz="1200" b="0" dirty="0">
            <a:solidFill>
              <a:schemeClr val="accent6">
                <a:lumMod val="75000"/>
              </a:schemeClr>
            </a:solidFill>
          </a:endParaRPr>
        </a:p>
      </dgm:t>
    </dgm:pt>
    <dgm:pt modelId="{90E31D1C-01ED-4483-B7E8-B70227F2D3DD}" type="parTrans" cxnId="{5999C7A3-F733-417B-AA1C-CB21C9B02594}">
      <dgm:prSet/>
      <dgm:spPr/>
      <dgm:t>
        <a:bodyPr/>
        <a:lstStyle/>
        <a:p>
          <a:endParaRPr lang="en-US" sz="1000"/>
        </a:p>
      </dgm:t>
    </dgm:pt>
    <dgm:pt modelId="{EC053CD4-DBF4-43AF-B977-79FE26BECEA2}" type="sibTrans" cxnId="{5999C7A3-F733-417B-AA1C-CB21C9B02594}">
      <dgm:prSet/>
      <dgm:spPr/>
      <dgm:t>
        <a:bodyPr/>
        <a:lstStyle/>
        <a:p>
          <a:endParaRPr lang="en-US" sz="1000"/>
        </a:p>
      </dgm:t>
    </dgm:pt>
    <dgm:pt modelId="{7CF468F2-6156-4B63-8AF5-DD71939DB587}" type="pres">
      <dgm:prSet presAssocID="{AB5BEFE6-0CB3-4BB6-B936-8924341F7C8B}" presName="diagram" presStyleCnt="0">
        <dgm:presLayoutVars>
          <dgm:dir/>
          <dgm:resizeHandles val="exact"/>
        </dgm:presLayoutVars>
      </dgm:prSet>
      <dgm:spPr/>
    </dgm:pt>
    <dgm:pt modelId="{4B67AFAB-F5B0-453F-BA2F-5BDE0ADE1C3F}" type="pres">
      <dgm:prSet presAssocID="{C85138AC-2EA0-4A82-A40A-A60D97E2AF24}" presName="node" presStyleLbl="node1" presStyleIdx="0" presStyleCnt="1" custScaleX="124471" custLinFactNeighborX="50681" custLinFactNeighborY="11141">
        <dgm:presLayoutVars>
          <dgm:bulletEnabled val="1"/>
        </dgm:presLayoutVars>
      </dgm:prSet>
      <dgm:spPr/>
    </dgm:pt>
  </dgm:ptLst>
  <dgm:cxnLst>
    <dgm:cxn modelId="{5999C7A3-F733-417B-AA1C-CB21C9B02594}" srcId="{AB5BEFE6-0CB3-4BB6-B936-8924341F7C8B}" destId="{C85138AC-2EA0-4A82-A40A-A60D97E2AF24}" srcOrd="0" destOrd="0" parTransId="{90E31D1C-01ED-4483-B7E8-B70227F2D3DD}" sibTransId="{EC053CD4-DBF4-43AF-B977-79FE26BECEA2}"/>
    <dgm:cxn modelId="{0880B7D2-ABAF-41F6-936F-56622C81B70D}" type="presOf" srcId="{AB5BEFE6-0CB3-4BB6-B936-8924341F7C8B}" destId="{7CF468F2-6156-4B63-8AF5-DD71939DB587}" srcOrd="0" destOrd="0" presId="urn:microsoft.com/office/officeart/2005/8/layout/default"/>
    <dgm:cxn modelId="{662605ED-73C3-4898-82D0-FA5E6AF90CCB}" type="presOf" srcId="{C85138AC-2EA0-4A82-A40A-A60D97E2AF24}" destId="{4B67AFAB-F5B0-453F-BA2F-5BDE0ADE1C3F}" srcOrd="0" destOrd="0" presId="urn:microsoft.com/office/officeart/2005/8/layout/default"/>
    <dgm:cxn modelId="{BD7744D9-C0E0-4853-84C0-FE1BA694883B}" type="presParOf" srcId="{7CF468F2-6156-4B63-8AF5-DD71939DB587}" destId="{4B67AFAB-F5B0-453F-BA2F-5BDE0ADE1C3F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5BEFE6-0CB3-4BB6-B936-8924341F7C8B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5138AC-2EA0-4A82-A40A-A60D97E2AF24}">
      <dgm:prSet custT="1"/>
      <dgm:spPr>
        <a:solidFill>
          <a:schemeClr val="bg1"/>
        </a:solidFill>
      </dgm:spPr>
      <dgm:t>
        <a:bodyPr/>
        <a:lstStyle/>
        <a:p>
          <a:pPr marL="85725" indent="0" algn="ctr">
            <a:spcAft>
              <a:spcPct val="35000"/>
            </a:spcAft>
            <a:tabLst/>
          </a:pPr>
          <a:r>
            <a:rPr lang="pl-PL" sz="1400" b="1" i="0" baseline="0" dirty="0">
              <a:solidFill>
                <a:schemeClr val="accent6">
                  <a:lumMod val="75000"/>
                </a:schemeClr>
              </a:solidFill>
            </a:rPr>
            <a:t>10,6 mld zł środków powierzonych BGK</a:t>
          </a:r>
          <a:endParaRPr lang="pl-PL" sz="1200" b="0" dirty="0">
            <a:solidFill>
              <a:schemeClr val="accent6">
                <a:lumMod val="75000"/>
              </a:schemeClr>
            </a:solidFill>
          </a:endParaRPr>
        </a:p>
      </dgm:t>
    </dgm:pt>
    <dgm:pt modelId="{90E31D1C-01ED-4483-B7E8-B70227F2D3DD}" type="parTrans" cxnId="{5999C7A3-F733-417B-AA1C-CB21C9B02594}">
      <dgm:prSet/>
      <dgm:spPr/>
      <dgm:t>
        <a:bodyPr/>
        <a:lstStyle/>
        <a:p>
          <a:endParaRPr lang="en-US" sz="1000"/>
        </a:p>
      </dgm:t>
    </dgm:pt>
    <dgm:pt modelId="{EC053CD4-DBF4-43AF-B977-79FE26BECEA2}" type="sibTrans" cxnId="{5999C7A3-F733-417B-AA1C-CB21C9B02594}">
      <dgm:prSet/>
      <dgm:spPr/>
      <dgm:t>
        <a:bodyPr/>
        <a:lstStyle/>
        <a:p>
          <a:endParaRPr lang="en-US" sz="1000"/>
        </a:p>
      </dgm:t>
    </dgm:pt>
    <dgm:pt modelId="{7CF468F2-6156-4B63-8AF5-DD71939DB587}" type="pres">
      <dgm:prSet presAssocID="{AB5BEFE6-0CB3-4BB6-B936-8924341F7C8B}" presName="diagram" presStyleCnt="0">
        <dgm:presLayoutVars>
          <dgm:dir/>
          <dgm:resizeHandles val="exact"/>
        </dgm:presLayoutVars>
      </dgm:prSet>
      <dgm:spPr/>
    </dgm:pt>
    <dgm:pt modelId="{4B67AFAB-F5B0-453F-BA2F-5BDE0ADE1C3F}" type="pres">
      <dgm:prSet presAssocID="{C85138AC-2EA0-4A82-A40A-A60D97E2AF24}" presName="node" presStyleLbl="node1" presStyleIdx="0" presStyleCnt="1" custScaleX="124471">
        <dgm:presLayoutVars>
          <dgm:bulletEnabled val="1"/>
        </dgm:presLayoutVars>
      </dgm:prSet>
      <dgm:spPr/>
    </dgm:pt>
  </dgm:ptLst>
  <dgm:cxnLst>
    <dgm:cxn modelId="{5999C7A3-F733-417B-AA1C-CB21C9B02594}" srcId="{AB5BEFE6-0CB3-4BB6-B936-8924341F7C8B}" destId="{C85138AC-2EA0-4A82-A40A-A60D97E2AF24}" srcOrd="0" destOrd="0" parTransId="{90E31D1C-01ED-4483-B7E8-B70227F2D3DD}" sibTransId="{EC053CD4-DBF4-43AF-B977-79FE26BECEA2}"/>
    <dgm:cxn modelId="{0880B7D2-ABAF-41F6-936F-56622C81B70D}" type="presOf" srcId="{AB5BEFE6-0CB3-4BB6-B936-8924341F7C8B}" destId="{7CF468F2-6156-4B63-8AF5-DD71939DB587}" srcOrd="0" destOrd="0" presId="urn:microsoft.com/office/officeart/2005/8/layout/default"/>
    <dgm:cxn modelId="{662605ED-73C3-4898-82D0-FA5E6AF90CCB}" type="presOf" srcId="{C85138AC-2EA0-4A82-A40A-A60D97E2AF24}" destId="{4B67AFAB-F5B0-453F-BA2F-5BDE0ADE1C3F}" srcOrd="0" destOrd="0" presId="urn:microsoft.com/office/officeart/2005/8/layout/default"/>
    <dgm:cxn modelId="{BD7744D9-C0E0-4853-84C0-FE1BA694883B}" type="presParOf" srcId="{7CF468F2-6156-4B63-8AF5-DD71939DB587}" destId="{4B67AFAB-F5B0-453F-BA2F-5BDE0ADE1C3F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04A5BE-8B5C-4DA0-ADB8-951A57D76A7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59756-D3DB-45CC-9306-CA14DC25952D}">
      <dgm:prSet custT="1"/>
      <dgm:spPr>
        <a:noFill/>
        <a:ln>
          <a:noFill/>
        </a:ln>
      </dgm:spPr>
      <dgm:t>
        <a:bodyPr/>
        <a:lstStyle/>
        <a:p>
          <a:r>
            <a:rPr kumimoji="0" lang="pl-PL" sz="14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Calibri"/>
              <a:cs typeface="+mn-cs"/>
              <a:sym typeface="Calibri"/>
            </a:rPr>
            <a:t>nabór wniosków</a:t>
          </a:r>
        </a:p>
      </dgm:t>
    </dgm:pt>
    <dgm:pt modelId="{10DA18DE-3D4F-43C6-8C77-5AE68F983A95}" type="parTrans" cxnId="{2E8C301C-18FA-46E0-82FA-09778E7B3BD9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401883AC-6E6E-4B6A-9830-67BDC64542A4}" type="sibTrans" cxnId="{2E8C301C-18FA-46E0-82FA-09778E7B3BD9}">
      <dgm:prSet custT="1"/>
      <dgm:spPr>
        <a:noFill/>
        <a:ln>
          <a:noFill/>
        </a:ln>
      </dgm:spPr>
      <dgm:t>
        <a:bodyPr/>
        <a:lstStyle/>
        <a:p>
          <a:endParaRPr lang="en-US" sz="1400" b="0">
            <a:solidFill>
              <a:schemeClr val="tx2"/>
            </a:solidFill>
            <a:latin typeface="+mn-lt"/>
          </a:endParaRPr>
        </a:p>
      </dgm:t>
    </dgm:pt>
    <dgm:pt modelId="{0F95944C-ABC2-4214-8DF6-E7C01CA5EEC6}">
      <dgm:prSet custT="1"/>
      <dgm:spPr>
        <a:noFill/>
        <a:ln>
          <a:noFill/>
        </a:ln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Calibri"/>
              <a:cs typeface="+mn-cs"/>
            </a:rPr>
            <a:t>umowa pożyczki</a:t>
          </a:r>
        </a:p>
      </dgm:t>
    </dgm:pt>
    <dgm:pt modelId="{CB5D8C64-82BA-4791-BA18-DD830E65C038}" type="parTrans" cxnId="{18198DCC-7432-4FAB-B6BF-9E24F25436C6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D2476FA9-5B23-4E70-9F01-2455D637A861}" type="sibTrans" cxnId="{18198DCC-7432-4FAB-B6BF-9E24F25436C6}">
      <dgm:prSet custT="1"/>
      <dgm:spPr>
        <a:noFill/>
        <a:ln>
          <a:noFill/>
        </a:ln>
      </dgm:spPr>
      <dgm:t>
        <a:bodyPr/>
        <a:lstStyle/>
        <a:p>
          <a:endParaRPr lang="en-US" sz="1400" b="0">
            <a:solidFill>
              <a:schemeClr val="tx2"/>
            </a:solidFill>
            <a:latin typeface="+mn-lt"/>
          </a:endParaRPr>
        </a:p>
      </dgm:t>
    </dgm:pt>
    <dgm:pt modelId="{2C420CE5-B546-4930-9A2E-136A8B05220A}">
      <dgm:prSet custT="1"/>
      <dgm:spPr>
        <a:noFill/>
        <a:ln>
          <a:noFill/>
        </a:ln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Calibri"/>
              <a:cs typeface="+mn-cs"/>
            </a:rPr>
            <a:t>spłaty</a:t>
          </a:r>
        </a:p>
      </dgm:t>
    </dgm:pt>
    <dgm:pt modelId="{A6E7DCAE-D92F-40DF-8EC1-748463C8582F}" type="parTrans" cxnId="{AD4C6E23-22F2-4D84-A708-47CA6633E589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23217CF4-41E0-47CE-9D28-F4EC4B9E01A4}" type="sibTrans" cxnId="{AD4C6E23-22F2-4D84-A708-47CA6633E589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53C1ADCE-1FF5-4135-A244-DFC2D982E034}" type="pres">
      <dgm:prSet presAssocID="{FA04A5BE-8B5C-4DA0-ADB8-951A57D76A7E}" presName="Name0" presStyleCnt="0">
        <dgm:presLayoutVars>
          <dgm:dir/>
          <dgm:resizeHandles val="exact"/>
        </dgm:presLayoutVars>
      </dgm:prSet>
      <dgm:spPr/>
    </dgm:pt>
    <dgm:pt modelId="{EFE1DF28-8FFD-4995-AE5E-2CC078BF25B8}" type="pres">
      <dgm:prSet presAssocID="{BFA59756-D3DB-45CC-9306-CA14DC25952D}" presName="node" presStyleLbl="node1" presStyleIdx="0" presStyleCnt="3">
        <dgm:presLayoutVars>
          <dgm:bulletEnabled val="1"/>
        </dgm:presLayoutVars>
      </dgm:prSet>
      <dgm:spPr/>
    </dgm:pt>
    <dgm:pt modelId="{17DE98B3-EC1A-4E74-BF8D-791537E3ABAB}" type="pres">
      <dgm:prSet presAssocID="{401883AC-6E6E-4B6A-9830-67BDC64542A4}" presName="sibTrans" presStyleLbl="sibTrans2D1" presStyleIdx="0" presStyleCnt="2"/>
      <dgm:spPr/>
    </dgm:pt>
    <dgm:pt modelId="{599681A6-6AF0-4A9A-81E7-8186923A3A77}" type="pres">
      <dgm:prSet presAssocID="{401883AC-6E6E-4B6A-9830-67BDC64542A4}" presName="connectorText" presStyleLbl="sibTrans2D1" presStyleIdx="0" presStyleCnt="2"/>
      <dgm:spPr/>
    </dgm:pt>
    <dgm:pt modelId="{BF8E1187-A762-4EDF-B166-9B77B4505056}" type="pres">
      <dgm:prSet presAssocID="{0F95944C-ABC2-4214-8DF6-E7C01CA5EEC6}" presName="node" presStyleLbl="node1" presStyleIdx="1" presStyleCnt="3">
        <dgm:presLayoutVars>
          <dgm:bulletEnabled val="1"/>
        </dgm:presLayoutVars>
      </dgm:prSet>
      <dgm:spPr/>
    </dgm:pt>
    <dgm:pt modelId="{9677840D-3790-4764-B4E0-98739F3D6068}" type="pres">
      <dgm:prSet presAssocID="{D2476FA9-5B23-4E70-9F01-2455D637A861}" presName="sibTrans" presStyleLbl="sibTrans2D1" presStyleIdx="1" presStyleCnt="2"/>
      <dgm:spPr/>
    </dgm:pt>
    <dgm:pt modelId="{B5582D77-724C-40CF-91DB-75559BAC9212}" type="pres">
      <dgm:prSet presAssocID="{D2476FA9-5B23-4E70-9F01-2455D637A861}" presName="connectorText" presStyleLbl="sibTrans2D1" presStyleIdx="1" presStyleCnt="2"/>
      <dgm:spPr/>
    </dgm:pt>
    <dgm:pt modelId="{9677A19C-D3DA-47B5-9DF0-951FF56B9D45}" type="pres">
      <dgm:prSet presAssocID="{2C420CE5-B546-4930-9A2E-136A8B05220A}" presName="node" presStyleLbl="node1" presStyleIdx="2" presStyleCnt="3">
        <dgm:presLayoutVars>
          <dgm:bulletEnabled val="1"/>
        </dgm:presLayoutVars>
      </dgm:prSet>
      <dgm:spPr/>
    </dgm:pt>
  </dgm:ptLst>
  <dgm:cxnLst>
    <dgm:cxn modelId="{8BBB2E10-7F90-4D40-9B16-3D348F421CE0}" type="presOf" srcId="{2C420CE5-B546-4930-9A2E-136A8B05220A}" destId="{9677A19C-D3DA-47B5-9DF0-951FF56B9D45}" srcOrd="0" destOrd="0" presId="urn:microsoft.com/office/officeart/2005/8/layout/process1"/>
    <dgm:cxn modelId="{2E8C301C-18FA-46E0-82FA-09778E7B3BD9}" srcId="{FA04A5BE-8B5C-4DA0-ADB8-951A57D76A7E}" destId="{BFA59756-D3DB-45CC-9306-CA14DC25952D}" srcOrd="0" destOrd="0" parTransId="{10DA18DE-3D4F-43C6-8C77-5AE68F983A95}" sibTransId="{401883AC-6E6E-4B6A-9830-67BDC64542A4}"/>
    <dgm:cxn modelId="{AD4C6E23-22F2-4D84-A708-47CA6633E589}" srcId="{FA04A5BE-8B5C-4DA0-ADB8-951A57D76A7E}" destId="{2C420CE5-B546-4930-9A2E-136A8B05220A}" srcOrd="2" destOrd="0" parTransId="{A6E7DCAE-D92F-40DF-8EC1-748463C8582F}" sibTransId="{23217CF4-41E0-47CE-9D28-F4EC4B9E01A4}"/>
    <dgm:cxn modelId="{47ACAC30-E485-4980-92A2-5BAE8B9B8480}" type="presOf" srcId="{401883AC-6E6E-4B6A-9830-67BDC64542A4}" destId="{17DE98B3-EC1A-4E74-BF8D-791537E3ABAB}" srcOrd="0" destOrd="0" presId="urn:microsoft.com/office/officeart/2005/8/layout/process1"/>
    <dgm:cxn modelId="{262CC361-DD4B-4405-943A-8CD5E3045C0B}" type="presOf" srcId="{D2476FA9-5B23-4E70-9F01-2455D637A861}" destId="{9677840D-3790-4764-B4E0-98739F3D6068}" srcOrd="0" destOrd="0" presId="urn:microsoft.com/office/officeart/2005/8/layout/process1"/>
    <dgm:cxn modelId="{0B969A6E-EDD5-4848-B9E9-F9DC7CD4F83F}" type="presOf" srcId="{D2476FA9-5B23-4E70-9F01-2455D637A861}" destId="{B5582D77-724C-40CF-91DB-75559BAC9212}" srcOrd="1" destOrd="0" presId="urn:microsoft.com/office/officeart/2005/8/layout/process1"/>
    <dgm:cxn modelId="{5A865152-0A3D-4D7B-B11D-9575213091EF}" type="presOf" srcId="{FA04A5BE-8B5C-4DA0-ADB8-951A57D76A7E}" destId="{53C1ADCE-1FF5-4135-A244-DFC2D982E034}" srcOrd="0" destOrd="0" presId="urn:microsoft.com/office/officeart/2005/8/layout/process1"/>
    <dgm:cxn modelId="{60824790-9F92-4A67-AEB3-A404EB084C84}" type="presOf" srcId="{BFA59756-D3DB-45CC-9306-CA14DC25952D}" destId="{EFE1DF28-8FFD-4995-AE5E-2CC078BF25B8}" srcOrd="0" destOrd="0" presId="urn:microsoft.com/office/officeart/2005/8/layout/process1"/>
    <dgm:cxn modelId="{C8B98D9B-648B-4ACF-90E8-2EC2085C6C3A}" type="presOf" srcId="{401883AC-6E6E-4B6A-9830-67BDC64542A4}" destId="{599681A6-6AF0-4A9A-81E7-8186923A3A77}" srcOrd="1" destOrd="0" presId="urn:microsoft.com/office/officeart/2005/8/layout/process1"/>
    <dgm:cxn modelId="{760BDFC7-E828-4129-9541-E7A8A73F75A2}" type="presOf" srcId="{0F95944C-ABC2-4214-8DF6-E7C01CA5EEC6}" destId="{BF8E1187-A762-4EDF-B166-9B77B4505056}" srcOrd="0" destOrd="0" presId="urn:microsoft.com/office/officeart/2005/8/layout/process1"/>
    <dgm:cxn modelId="{18198DCC-7432-4FAB-B6BF-9E24F25436C6}" srcId="{FA04A5BE-8B5C-4DA0-ADB8-951A57D76A7E}" destId="{0F95944C-ABC2-4214-8DF6-E7C01CA5EEC6}" srcOrd="1" destOrd="0" parTransId="{CB5D8C64-82BA-4791-BA18-DD830E65C038}" sibTransId="{D2476FA9-5B23-4E70-9F01-2455D637A861}"/>
    <dgm:cxn modelId="{7181B6BE-1B92-45EB-87F0-7924B18C3937}" type="presParOf" srcId="{53C1ADCE-1FF5-4135-A244-DFC2D982E034}" destId="{EFE1DF28-8FFD-4995-AE5E-2CC078BF25B8}" srcOrd="0" destOrd="0" presId="urn:microsoft.com/office/officeart/2005/8/layout/process1"/>
    <dgm:cxn modelId="{635F38C8-FA7A-49B9-8CB1-7DF38916FC0D}" type="presParOf" srcId="{53C1ADCE-1FF5-4135-A244-DFC2D982E034}" destId="{17DE98B3-EC1A-4E74-BF8D-791537E3ABAB}" srcOrd="1" destOrd="0" presId="urn:microsoft.com/office/officeart/2005/8/layout/process1"/>
    <dgm:cxn modelId="{6F4760AE-2708-408A-BFFE-E9AD075710C0}" type="presParOf" srcId="{17DE98B3-EC1A-4E74-BF8D-791537E3ABAB}" destId="{599681A6-6AF0-4A9A-81E7-8186923A3A77}" srcOrd="0" destOrd="0" presId="urn:microsoft.com/office/officeart/2005/8/layout/process1"/>
    <dgm:cxn modelId="{4763DBC7-055C-4046-8DE3-66F195F591FE}" type="presParOf" srcId="{53C1ADCE-1FF5-4135-A244-DFC2D982E034}" destId="{BF8E1187-A762-4EDF-B166-9B77B4505056}" srcOrd="2" destOrd="0" presId="urn:microsoft.com/office/officeart/2005/8/layout/process1"/>
    <dgm:cxn modelId="{B5CDEA8B-EFF7-47BE-952B-85214653210B}" type="presParOf" srcId="{53C1ADCE-1FF5-4135-A244-DFC2D982E034}" destId="{9677840D-3790-4764-B4E0-98739F3D6068}" srcOrd="3" destOrd="0" presId="urn:microsoft.com/office/officeart/2005/8/layout/process1"/>
    <dgm:cxn modelId="{258B597E-9C9F-4420-828B-3A1C13A48251}" type="presParOf" srcId="{9677840D-3790-4764-B4E0-98739F3D6068}" destId="{B5582D77-724C-40CF-91DB-75559BAC9212}" srcOrd="0" destOrd="0" presId="urn:microsoft.com/office/officeart/2005/8/layout/process1"/>
    <dgm:cxn modelId="{677E909F-D3CF-44AB-AB42-3446C4C8BC82}" type="presParOf" srcId="{53C1ADCE-1FF5-4135-A244-DFC2D982E034}" destId="{9677A19C-D3DA-47B5-9DF0-951FF56B9D45}" srcOrd="4" destOrd="0" presId="urn:microsoft.com/office/officeart/2005/8/layout/process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06519-91C5-4039-B4FE-F65727695534}">
      <dsp:nvSpPr>
        <dsp:cNvPr id="0" name=""/>
        <dsp:cNvSpPr/>
      </dsp:nvSpPr>
      <dsp:spPr>
        <a:xfrm>
          <a:off x="2725984" y="1809079"/>
          <a:ext cx="1341679" cy="1341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Czym są pożyczki unijne w regionach?</a:t>
          </a:r>
          <a:endParaRPr lang="pl-PL" sz="1400" kern="1200" dirty="0"/>
        </a:p>
      </dsp:txBody>
      <dsp:txXfrm>
        <a:off x="2922468" y="2005563"/>
        <a:ext cx="948711" cy="948711"/>
      </dsp:txXfrm>
    </dsp:sp>
    <dsp:sp modelId="{1D2DDAA3-22F3-4F9E-89C7-EBFF188B7286}">
      <dsp:nvSpPr>
        <dsp:cNvPr id="0" name=""/>
        <dsp:cNvSpPr/>
      </dsp:nvSpPr>
      <dsp:spPr>
        <a:xfrm rot="10800000">
          <a:off x="1427497" y="2288730"/>
          <a:ext cx="1227069" cy="382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F2F51-7757-42E3-977B-58C228D69217}">
      <dsp:nvSpPr>
        <dsp:cNvPr id="0" name=""/>
        <dsp:cNvSpPr/>
      </dsp:nvSpPr>
      <dsp:spPr>
        <a:xfrm>
          <a:off x="790200" y="1970081"/>
          <a:ext cx="1274595" cy="1019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Obszary finansowania</a:t>
          </a:r>
          <a:endParaRPr lang="pl-PL" sz="1400" kern="1200" dirty="0"/>
        </a:p>
      </dsp:txBody>
      <dsp:txXfrm>
        <a:off x="820065" y="1999946"/>
        <a:ext cx="1214865" cy="959946"/>
      </dsp:txXfrm>
    </dsp:sp>
    <dsp:sp modelId="{6B8097F1-9FEB-4A7D-80FB-A6425D4F3430}">
      <dsp:nvSpPr>
        <dsp:cNvPr id="0" name=""/>
        <dsp:cNvSpPr/>
      </dsp:nvSpPr>
      <dsp:spPr>
        <a:xfrm rot="13500000">
          <a:off x="1824599" y="1330040"/>
          <a:ext cx="1227069" cy="382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9A8C5-48BF-43BF-86FC-960860C3671E}">
      <dsp:nvSpPr>
        <dsp:cNvPr id="0" name=""/>
        <dsp:cNvSpPr/>
      </dsp:nvSpPr>
      <dsp:spPr>
        <a:xfrm>
          <a:off x="1367002" y="577557"/>
          <a:ext cx="1274595" cy="1019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Model działania</a:t>
          </a:r>
          <a:endParaRPr lang="pl-PL" sz="1400" kern="1200" dirty="0"/>
        </a:p>
      </dsp:txBody>
      <dsp:txXfrm>
        <a:off x="1396867" y="607422"/>
        <a:ext cx="1214865" cy="959946"/>
      </dsp:txXfrm>
    </dsp:sp>
    <dsp:sp modelId="{00F5A6B5-2781-49EF-9A05-9EF375E26BB3}">
      <dsp:nvSpPr>
        <dsp:cNvPr id="0" name=""/>
        <dsp:cNvSpPr/>
      </dsp:nvSpPr>
      <dsp:spPr>
        <a:xfrm rot="16200000">
          <a:off x="2783289" y="932938"/>
          <a:ext cx="1227069" cy="38237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5A7F4-C0D3-4301-9168-85ADA4A088CB}">
      <dsp:nvSpPr>
        <dsp:cNvPr id="0" name=""/>
        <dsp:cNvSpPr/>
      </dsp:nvSpPr>
      <dsp:spPr>
        <a:xfrm>
          <a:off x="2759526" y="755"/>
          <a:ext cx="1274595" cy="1019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Po co pożyczki? – przecież są dotacje!</a:t>
          </a:r>
          <a:endParaRPr lang="pl-PL" sz="1400" kern="1200" dirty="0"/>
        </a:p>
      </dsp:txBody>
      <dsp:txXfrm>
        <a:off x="2789391" y="30620"/>
        <a:ext cx="1214865" cy="959946"/>
      </dsp:txXfrm>
    </dsp:sp>
    <dsp:sp modelId="{CE1109EA-438D-4C22-929D-1BEBA147DA0D}">
      <dsp:nvSpPr>
        <dsp:cNvPr id="0" name=""/>
        <dsp:cNvSpPr/>
      </dsp:nvSpPr>
      <dsp:spPr>
        <a:xfrm rot="18900000">
          <a:off x="3741978" y="1330040"/>
          <a:ext cx="1227069" cy="382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FE98F-ED76-473E-A3DC-1B256DC94E59}">
      <dsp:nvSpPr>
        <dsp:cNvPr id="0" name=""/>
        <dsp:cNvSpPr/>
      </dsp:nvSpPr>
      <dsp:spPr>
        <a:xfrm>
          <a:off x="4152050" y="577557"/>
          <a:ext cx="1274595" cy="1019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Obsługa pożyczki</a:t>
          </a:r>
          <a:endParaRPr lang="pl-PL" sz="1400" kern="1200" dirty="0"/>
        </a:p>
      </dsp:txBody>
      <dsp:txXfrm>
        <a:off x="4181915" y="607422"/>
        <a:ext cx="1214865" cy="959946"/>
      </dsp:txXfrm>
    </dsp:sp>
    <dsp:sp modelId="{47328501-A4A6-4EBF-ADCB-D26E4FB33CC4}">
      <dsp:nvSpPr>
        <dsp:cNvPr id="0" name=""/>
        <dsp:cNvSpPr/>
      </dsp:nvSpPr>
      <dsp:spPr>
        <a:xfrm>
          <a:off x="4139080" y="2288730"/>
          <a:ext cx="1227069" cy="382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9CC7D-F8B9-4CA6-814D-CFF739341F7E}">
      <dsp:nvSpPr>
        <dsp:cNvPr id="0" name=""/>
        <dsp:cNvSpPr/>
      </dsp:nvSpPr>
      <dsp:spPr>
        <a:xfrm>
          <a:off x="4728852" y="1970081"/>
          <a:ext cx="1274595" cy="1019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Przykłady produktów</a:t>
          </a:r>
          <a:endParaRPr lang="pl-PL" sz="1400" kern="1200" dirty="0"/>
        </a:p>
      </dsp:txBody>
      <dsp:txXfrm>
        <a:off x="4758717" y="1999946"/>
        <a:ext cx="1214865" cy="9599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C8FFE-8C10-4442-B8C6-CA7A4CA9F3B4}">
      <dsp:nvSpPr>
        <dsp:cNvPr id="0" name=""/>
        <dsp:cNvSpPr/>
      </dsp:nvSpPr>
      <dsp:spPr>
        <a:xfrm>
          <a:off x="6718920" y="987825"/>
          <a:ext cx="91440" cy="343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765"/>
              </a:lnTo>
            </a:path>
          </a:pathLst>
        </a:cu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2D236-7601-4495-AECA-28893E58303F}">
      <dsp:nvSpPr>
        <dsp:cNvPr id="0" name=""/>
        <dsp:cNvSpPr/>
      </dsp:nvSpPr>
      <dsp:spPr>
        <a:xfrm>
          <a:off x="4738178" y="987825"/>
          <a:ext cx="91440" cy="343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765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88897-F49D-440A-9A2B-FCE38E41946C}">
      <dsp:nvSpPr>
        <dsp:cNvPr id="0" name=""/>
        <dsp:cNvSpPr/>
      </dsp:nvSpPr>
      <dsp:spPr>
        <a:xfrm>
          <a:off x="2757435" y="987825"/>
          <a:ext cx="91440" cy="343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765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40DE3-BC08-474F-908F-9D84B6D8A036}">
      <dsp:nvSpPr>
        <dsp:cNvPr id="0" name=""/>
        <dsp:cNvSpPr/>
      </dsp:nvSpPr>
      <dsp:spPr>
        <a:xfrm>
          <a:off x="776693" y="987825"/>
          <a:ext cx="91440" cy="343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7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4C99B-9822-43BF-851C-F07EE0329FBA}">
      <dsp:nvSpPr>
        <dsp:cNvPr id="0" name=""/>
        <dsp:cNvSpPr/>
      </dsp:nvSpPr>
      <dsp:spPr>
        <a:xfrm>
          <a:off x="413168" y="169336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AAB95-4C22-43F0-A8A8-FD31C1CAF5D5}">
      <dsp:nvSpPr>
        <dsp:cNvPr id="0" name=""/>
        <dsp:cNvSpPr/>
      </dsp:nvSpPr>
      <dsp:spPr>
        <a:xfrm>
          <a:off x="413168" y="169336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35E20-2265-4113-9DFD-AFF347DD2701}">
      <dsp:nvSpPr>
        <dsp:cNvPr id="0" name=""/>
        <dsp:cNvSpPr/>
      </dsp:nvSpPr>
      <dsp:spPr>
        <a:xfrm>
          <a:off x="3924" y="316664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/>
              </a:solidFill>
            </a:rPr>
            <a:t>Oprocentowanie</a:t>
          </a:r>
          <a:r>
            <a:rPr lang="pl-PL" sz="2400" kern="1200" dirty="0"/>
            <a:t> </a:t>
          </a:r>
        </a:p>
      </dsp:txBody>
      <dsp:txXfrm>
        <a:off x="3924" y="316664"/>
        <a:ext cx="1636977" cy="523832"/>
      </dsp:txXfrm>
    </dsp:sp>
    <dsp:sp modelId="{A13164F1-0026-4C3D-ADE2-0D466A3B5144}">
      <dsp:nvSpPr>
        <dsp:cNvPr id="0" name=""/>
        <dsp:cNvSpPr/>
      </dsp:nvSpPr>
      <dsp:spPr>
        <a:xfrm>
          <a:off x="413168" y="1331590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CABF3-780B-458E-BC85-54B3354ECC61}">
      <dsp:nvSpPr>
        <dsp:cNvPr id="0" name=""/>
        <dsp:cNvSpPr/>
      </dsp:nvSpPr>
      <dsp:spPr>
        <a:xfrm>
          <a:off x="413168" y="1331590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B7440-85DC-4B3F-8DE5-8CBB3C001E49}">
      <dsp:nvSpPr>
        <dsp:cNvPr id="0" name=""/>
        <dsp:cNvSpPr/>
      </dsp:nvSpPr>
      <dsp:spPr>
        <a:xfrm>
          <a:off x="3924" y="1478918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2"/>
              </a:solidFill>
            </a:rPr>
            <a:t>0-3,5%</a:t>
          </a:r>
        </a:p>
      </dsp:txBody>
      <dsp:txXfrm>
        <a:off x="3924" y="1478918"/>
        <a:ext cx="1636977" cy="523832"/>
      </dsp:txXfrm>
    </dsp:sp>
    <dsp:sp modelId="{118B6CB9-4AFD-4CBA-AA59-CF6451F59399}">
      <dsp:nvSpPr>
        <dsp:cNvPr id="0" name=""/>
        <dsp:cNvSpPr/>
      </dsp:nvSpPr>
      <dsp:spPr>
        <a:xfrm>
          <a:off x="2393911" y="169336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0912F-162D-4336-A15E-C471AA6CAB35}">
      <dsp:nvSpPr>
        <dsp:cNvPr id="0" name=""/>
        <dsp:cNvSpPr/>
      </dsp:nvSpPr>
      <dsp:spPr>
        <a:xfrm>
          <a:off x="2393911" y="169336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AB519-A876-4CA4-A7AA-EF264FC8F411}">
      <dsp:nvSpPr>
        <dsp:cNvPr id="0" name=""/>
        <dsp:cNvSpPr/>
      </dsp:nvSpPr>
      <dsp:spPr>
        <a:xfrm>
          <a:off x="1984667" y="316664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6">
                  <a:lumMod val="50000"/>
                </a:schemeClr>
              </a:solidFill>
            </a:rPr>
            <a:t>Karencja</a:t>
          </a:r>
          <a:r>
            <a:rPr lang="pl-PL" sz="1800" kern="1200" dirty="0"/>
            <a:t> </a:t>
          </a:r>
        </a:p>
      </dsp:txBody>
      <dsp:txXfrm>
        <a:off x="1984667" y="316664"/>
        <a:ext cx="1636977" cy="523832"/>
      </dsp:txXfrm>
    </dsp:sp>
    <dsp:sp modelId="{D8930E73-3E4A-4D10-A3A9-A5C5E336147D}">
      <dsp:nvSpPr>
        <dsp:cNvPr id="0" name=""/>
        <dsp:cNvSpPr/>
      </dsp:nvSpPr>
      <dsp:spPr>
        <a:xfrm>
          <a:off x="2393911" y="1331590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4EAAB-4CA5-46B5-86CE-8A361BB35464}">
      <dsp:nvSpPr>
        <dsp:cNvPr id="0" name=""/>
        <dsp:cNvSpPr/>
      </dsp:nvSpPr>
      <dsp:spPr>
        <a:xfrm>
          <a:off x="2393911" y="1331590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5942C-A901-4767-9318-68896FFE2646}">
      <dsp:nvSpPr>
        <dsp:cNvPr id="0" name=""/>
        <dsp:cNvSpPr/>
      </dsp:nvSpPr>
      <dsp:spPr>
        <a:xfrm>
          <a:off x="1984667" y="1478918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accent6">
                  <a:lumMod val="50000"/>
                </a:schemeClr>
              </a:solidFill>
            </a:rPr>
            <a:t>6-24 m-ce</a:t>
          </a:r>
        </a:p>
      </dsp:txBody>
      <dsp:txXfrm>
        <a:off x="1984667" y="1478918"/>
        <a:ext cx="1636977" cy="523832"/>
      </dsp:txXfrm>
    </dsp:sp>
    <dsp:sp modelId="{994829D3-D701-4248-A994-DB6575F048BA}">
      <dsp:nvSpPr>
        <dsp:cNvPr id="0" name=""/>
        <dsp:cNvSpPr/>
      </dsp:nvSpPr>
      <dsp:spPr>
        <a:xfrm>
          <a:off x="4374653" y="169336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0835C-0459-427B-8C94-A72FFBDDCFDF}">
      <dsp:nvSpPr>
        <dsp:cNvPr id="0" name=""/>
        <dsp:cNvSpPr/>
      </dsp:nvSpPr>
      <dsp:spPr>
        <a:xfrm>
          <a:off x="4374653" y="169336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00049-D47B-4FA9-82C3-3436328AF42C}">
      <dsp:nvSpPr>
        <dsp:cNvPr id="0" name=""/>
        <dsp:cNvSpPr/>
      </dsp:nvSpPr>
      <dsp:spPr>
        <a:xfrm>
          <a:off x="3965409" y="316664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rgbClr val="0066CC"/>
              </a:solidFill>
            </a:rPr>
            <a:t>Okres spłaty</a:t>
          </a:r>
        </a:p>
      </dsp:txBody>
      <dsp:txXfrm>
        <a:off x="3965409" y="316664"/>
        <a:ext cx="1636977" cy="523832"/>
      </dsp:txXfrm>
    </dsp:sp>
    <dsp:sp modelId="{4876FFFF-2E8B-4285-A878-3CF7EB8AC8DE}">
      <dsp:nvSpPr>
        <dsp:cNvPr id="0" name=""/>
        <dsp:cNvSpPr/>
      </dsp:nvSpPr>
      <dsp:spPr>
        <a:xfrm>
          <a:off x="4374653" y="1331590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7E26F-4176-46B9-BCF8-5DBCAAE78102}">
      <dsp:nvSpPr>
        <dsp:cNvPr id="0" name=""/>
        <dsp:cNvSpPr/>
      </dsp:nvSpPr>
      <dsp:spPr>
        <a:xfrm>
          <a:off x="4374653" y="1331590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BFBBD-985F-4C70-8966-8F86D83F440E}">
      <dsp:nvSpPr>
        <dsp:cNvPr id="0" name=""/>
        <dsp:cNvSpPr/>
      </dsp:nvSpPr>
      <dsp:spPr>
        <a:xfrm>
          <a:off x="3965409" y="1478918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66CC"/>
              </a:solidFill>
            </a:rPr>
            <a:t>7-15 lat</a:t>
          </a:r>
        </a:p>
      </dsp:txBody>
      <dsp:txXfrm>
        <a:off x="3965409" y="1478918"/>
        <a:ext cx="1636977" cy="523832"/>
      </dsp:txXfrm>
    </dsp:sp>
    <dsp:sp modelId="{40992415-BBA3-4106-80F3-029BB578C8B4}">
      <dsp:nvSpPr>
        <dsp:cNvPr id="0" name=""/>
        <dsp:cNvSpPr/>
      </dsp:nvSpPr>
      <dsp:spPr>
        <a:xfrm>
          <a:off x="6355396" y="169336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D8D2F-12D0-41F7-909A-8B9F53264A7E}">
      <dsp:nvSpPr>
        <dsp:cNvPr id="0" name=""/>
        <dsp:cNvSpPr/>
      </dsp:nvSpPr>
      <dsp:spPr>
        <a:xfrm>
          <a:off x="6355396" y="169336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D9C5C-07B0-4A61-BB6A-F098CA1F8482}">
      <dsp:nvSpPr>
        <dsp:cNvPr id="0" name=""/>
        <dsp:cNvSpPr/>
      </dsp:nvSpPr>
      <dsp:spPr>
        <a:xfrm>
          <a:off x="5946152" y="316664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bg2">
                  <a:lumMod val="50000"/>
                </a:schemeClr>
              </a:solidFill>
            </a:rPr>
            <a:t>Dotacja*</a:t>
          </a:r>
        </a:p>
      </dsp:txBody>
      <dsp:txXfrm>
        <a:off x="5946152" y="316664"/>
        <a:ext cx="1636977" cy="523832"/>
      </dsp:txXfrm>
    </dsp:sp>
    <dsp:sp modelId="{5C5CA4CE-03B2-4528-A746-E63E8D976B99}">
      <dsp:nvSpPr>
        <dsp:cNvPr id="0" name=""/>
        <dsp:cNvSpPr/>
      </dsp:nvSpPr>
      <dsp:spPr>
        <a:xfrm>
          <a:off x="6355396" y="1331590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85719-F157-4F9C-AE99-81F8E8B41995}">
      <dsp:nvSpPr>
        <dsp:cNvPr id="0" name=""/>
        <dsp:cNvSpPr/>
      </dsp:nvSpPr>
      <dsp:spPr>
        <a:xfrm>
          <a:off x="6355396" y="1331590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65F83-3436-4648-908A-0A93D128E777}">
      <dsp:nvSpPr>
        <dsp:cNvPr id="0" name=""/>
        <dsp:cNvSpPr/>
      </dsp:nvSpPr>
      <dsp:spPr>
        <a:xfrm>
          <a:off x="5946152" y="1478918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bg2">
                  <a:lumMod val="50000"/>
                </a:schemeClr>
              </a:solidFill>
            </a:rPr>
            <a:t>10-50%</a:t>
          </a:r>
        </a:p>
      </dsp:txBody>
      <dsp:txXfrm>
        <a:off x="5946152" y="1478918"/>
        <a:ext cx="1636977" cy="5238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56886-B660-4914-8E53-2171618664F0}">
      <dsp:nvSpPr>
        <dsp:cNvPr id="0" name=""/>
        <dsp:cNvSpPr/>
      </dsp:nvSpPr>
      <dsp:spPr>
        <a:xfrm>
          <a:off x="0" y="0"/>
          <a:ext cx="5690155" cy="61184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2"/>
              </a:solidFill>
            </a:rPr>
            <a:t>Cel pożyczki </a:t>
          </a:r>
          <a:r>
            <a:rPr lang="pl-PL" sz="1200" kern="1200" dirty="0"/>
            <a:t>– jak inwestycja wpłynie na moją firmę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Np. Wprowadzę nowy produkt, zmniejszę zużycie energii z sieci</a:t>
          </a:r>
        </a:p>
      </dsp:txBody>
      <dsp:txXfrm>
        <a:off x="17920" y="17920"/>
        <a:ext cx="4958342" cy="576004"/>
      </dsp:txXfrm>
    </dsp:sp>
    <dsp:sp modelId="{FE07E829-CD8A-489B-A260-7DE9ECC88660}">
      <dsp:nvSpPr>
        <dsp:cNvPr id="0" name=""/>
        <dsp:cNvSpPr/>
      </dsp:nvSpPr>
      <dsp:spPr>
        <a:xfrm>
          <a:off x="424914" y="696822"/>
          <a:ext cx="5690155" cy="611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2"/>
              </a:solidFill>
            </a:rPr>
            <a:t>Wydatki</a:t>
          </a:r>
          <a:r>
            <a:rPr lang="pl-PL" sz="1200" kern="1200" dirty="0"/>
            <a:t> – co sfinansuję z pożyczki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Np. maszynę produkcyjną, ocieplenie budynku, instalację PV</a:t>
          </a:r>
        </a:p>
      </dsp:txBody>
      <dsp:txXfrm>
        <a:off x="442834" y="714742"/>
        <a:ext cx="4831702" cy="576004"/>
      </dsp:txXfrm>
    </dsp:sp>
    <dsp:sp modelId="{68755180-B5FB-42FA-8006-E912462A3F61}">
      <dsp:nvSpPr>
        <dsp:cNvPr id="0" name=""/>
        <dsp:cNvSpPr/>
      </dsp:nvSpPr>
      <dsp:spPr>
        <a:xfrm>
          <a:off x="849828" y="1393645"/>
          <a:ext cx="5690155" cy="611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2"/>
              </a:solidFill>
            </a:rPr>
            <a:t>Pożyczkę muszę rozliczyć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Pokazuję efekty (np. zdjęcie) i FV z potwierdzeniem płatności</a:t>
          </a:r>
        </a:p>
      </dsp:txBody>
      <dsp:txXfrm>
        <a:off x="867748" y="1411565"/>
        <a:ext cx="4831702" cy="576004"/>
      </dsp:txXfrm>
    </dsp:sp>
    <dsp:sp modelId="{A282E58F-8CBC-4994-B198-4FD8546C784D}">
      <dsp:nvSpPr>
        <dsp:cNvPr id="0" name=""/>
        <dsp:cNvSpPr/>
      </dsp:nvSpPr>
      <dsp:spPr>
        <a:xfrm>
          <a:off x="1274742" y="2090468"/>
          <a:ext cx="5690155" cy="611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2"/>
              </a:solidFill>
            </a:rPr>
            <a:t>Rozliczenie jest spójne z wnioskiem / umową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Jeżeli potrzebuję coś zmienić – rozmawiam z PF przed zmianą</a:t>
          </a:r>
        </a:p>
      </dsp:txBody>
      <dsp:txXfrm>
        <a:off x="1292662" y="2108388"/>
        <a:ext cx="4831702" cy="576004"/>
      </dsp:txXfrm>
    </dsp:sp>
    <dsp:sp modelId="{D077B521-9D85-4379-B389-79F367F31973}">
      <dsp:nvSpPr>
        <dsp:cNvPr id="0" name=""/>
        <dsp:cNvSpPr/>
      </dsp:nvSpPr>
      <dsp:spPr>
        <a:xfrm>
          <a:off x="1699656" y="2787290"/>
          <a:ext cx="5690155" cy="611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2"/>
              </a:solidFill>
            </a:rPr>
            <a:t>Spłacam</a:t>
          </a:r>
          <a:br>
            <a:rPr lang="pl-PL" sz="1200" b="1" kern="1200" dirty="0">
              <a:solidFill>
                <a:srgbClr val="333F48"/>
              </a:solidFill>
            </a:rPr>
          </a:br>
          <a:r>
            <a:rPr lang="pl-PL" sz="1200" kern="1200" dirty="0"/>
            <a:t>W razie problemów – rozmawiam z PF</a:t>
          </a:r>
        </a:p>
      </dsp:txBody>
      <dsp:txXfrm>
        <a:off x="1717576" y="2805210"/>
        <a:ext cx="4831702" cy="576004"/>
      </dsp:txXfrm>
    </dsp:sp>
    <dsp:sp modelId="{0BDD567C-9E0B-4F1E-9D29-3BF89684AD15}">
      <dsp:nvSpPr>
        <dsp:cNvPr id="0" name=""/>
        <dsp:cNvSpPr/>
      </dsp:nvSpPr>
      <dsp:spPr>
        <a:xfrm>
          <a:off x="5292456" y="446986"/>
          <a:ext cx="397698" cy="3976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381938" y="446986"/>
        <a:ext cx="218734" cy="299268"/>
      </dsp:txXfrm>
    </dsp:sp>
    <dsp:sp modelId="{FC1AB143-025D-4007-8AE4-FD2F7263B8B2}">
      <dsp:nvSpPr>
        <dsp:cNvPr id="0" name=""/>
        <dsp:cNvSpPr/>
      </dsp:nvSpPr>
      <dsp:spPr>
        <a:xfrm>
          <a:off x="5717370" y="1143808"/>
          <a:ext cx="397698" cy="3976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806852" y="1143808"/>
        <a:ext cx="218734" cy="299268"/>
      </dsp:txXfrm>
    </dsp:sp>
    <dsp:sp modelId="{59F0F8D2-3AD0-4674-8FB3-AF37E3786BE6}">
      <dsp:nvSpPr>
        <dsp:cNvPr id="0" name=""/>
        <dsp:cNvSpPr/>
      </dsp:nvSpPr>
      <dsp:spPr>
        <a:xfrm>
          <a:off x="6142284" y="1830434"/>
          <a:ext cx="397698" cy="3976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6231766" y="1830434"/>
        <a:ext cx="218734" cy="299268"/>
      </dsp:txXfrm>
    </dsp:sp>
    <dsp:sp modelId="{D708B7CC-FC03-4B22-BBF2-E14340FEE0BB}">
      <dsp:nvSpPr>
        <dsp:cNvPr id="0" name=""/>
        <dsp:cNvSpPr/>
      </dsp:nvSpPr>
      <dsp:spPr>
        <a:xfrm>
          <a:off x="6567199" y="2534055"/>
          <a:ext cx="397698" cy="397698"/>
        </a:xfrm>
        <a:prstGeom prst="downArrow">
          <a:avLst>
            <a:gd name="adj1" fmla="val 55000"/>
            <a:gd name="adj2" fmla="val 45000"/>
          </a:avLst>
        </a:prstGeom>
        <a:solidFill>
          <a:srgbClr val="FFD618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6656681" y="2534055"/>
        <a:ext cx="218734" cy="2992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B1B51-098B-40FD-848C-8528A1BB3160}">
      <dsp:nvSpPr>
        <dsp:cNvPr id="0" name=""/>
        <dsp:cNvSpPr/>
      </dsp:nvSpPr>
      <dsp:spPr>
        <a:xfrm rot="5400000">
          <a:off x="358160" y="910242"/>
          <a:ext cx="1066948" cy="17753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4CD9AE-8A21-4B10-A707-8A871ABDBEA9}">
      <dsp:nvSpPr>
        <dsp:cNvPr id="0" name=""/>
        <dsp:cNvSpPr/>
      </dsp:nvSpPr>
      <dsp:spPr>
        <a:xfrm>
          <a:off x="180060" y="1440698"/>
          <a:ext cx="1602821" cy="1404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atin typeface="+mn-lt"/>
              <a:ea typeface="+mn-ea"/>
              <a:cs typeface="+mn-cs"/>
            </a:rPr>
            <a:t>Dla przedsiębiorców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 typeface="Wingdings" panose="05000000000000000000" pitchFamily="2" charset="2"/>
            <a:buChar char="§"/>
          </a:pPr>
          <a:r>
            <a:rPr lang="pl-PL" sz="1100" b="0" kern="1200" dirty="0">
              <a:latin typeface="+mn-lt"/>
              <a:ea typeface="+mn-ea"/>
              <a:cs typeface="+mn-cs"/>
            </a:rPr>
            <a:t>Mikro i małych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 typeface="Wingdings" panose="05000000000000000000" pitchFamily="2" charset="2"/>
            <a:buChar char="§"/>
          </a:pPr>
          <a:r>
            <a:rPr lang="pl-PL" sz="1100" b="0" kern="1200" dirty="0">
              <a:latin typeface="+mn-lt"/>
              <a:ea typeface="+mn-ea"/>
              <a:cs typeface="+mn-cs"/>
            </a:rPr>
            <a:t>Średnie*</a:t>
          </a:r>
        </a:p>
      </dsp:txBody>
      <dsp:txXfrm>
        <a:off x="180060" y="1440698"/>
        <a:ext cx="1602821" cy="1404966"/>
      </dsp:txXfrm>
    </dsp:sp>
    <dsp:sp modelId="{1A0B316E-7D3F-474D-8A41-9E1C72CB165B}">
      <dsp:nvSpPr>
        <dsp:cNvPr id="0" name=""/>
        <dsp:cNvSpPr/>
      </dsp:nvSpPr>
      <dsp:spPr>
        <a:xfrm>
          <a:off x="1480462" y="779537"/>
          <a:ext cx="302419" cy="30241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A70DDE-DA3F-4D91-9430-BEC18391B889}">
      <dsp:nvSpPr>
        <dsp:cNvPr id="0" name=""/>
        <dsp:cNvSpPr/>
      </dsp:nvSpPr>
      <dsp:spPr>
        <a:xfrm rot="5400000">
          <a:off x="2320326" y="424702"/>
          <a:ext cx="1066948" cy="17753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38F7D0-DDBE-40A8-BFEF-8500BF1557B8}">
      <dsp:nvSpPr>
        <dsp:cNvPr id="0" name=""/>
        <dsp:cNvSpPr/>
      </dsp:nvSpPr>
      <dsp:spPr>
        <a:xfrm>
          <a:off x="2142226" y="955158"/>
          <a:ext cx="1602821" cy="1404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+mn-lt"/>
              <a:ea typeface="+mn-ea"/>
              <a:cs typeface="+mn-cs"/>
            </a:rPr>
            <a:t>Na inwestycje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kern="1200" dirty="0">
              <a:latin typeface="+mn-lt"/>
              <a:ea typeface="+mn-ea"/>
              <a:cs typeface="+mn-cs"/>
            </a:rPr>
            <a:t>Termomodernizacja energetyczna budynków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kern="1200" dirty="0">
              <a:latin typeface="+mn-lt"/>
              <a:ea typeface="+mn-ea"/>
              <a:cs typeface="+mn-cs"/>
            </a:rPr>
            <a:t>Instalacje OZE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kern="1200" dirty="0">
              <a:latin typeface="+mn-lt"/>
              <a:ea typeface="+mn-ea"/>
              <a:cs typeface="+mn-cs"/>
            </a:rPr>
            <a:t>Modernizacja instalacji grzewczych/chłodzących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kern="1200" dirty="0">
              <a:latin typeface="+mn-lt"/>
              <a:ea typeface="+mn-ea"/>
              <a:cs typeface="+mn-cs"/>
            </a:rPr>
            <a:t>Energooszczędne technologie produkcji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kern="1200" dirty="0">
              <a:latin typeface="+mn-lt"/>
              <a:ea typeface="+mn-ea"/>
              <a:cs typeface="+mn-cs"/>
            </a:rPr>
            <a:t>Wymiana oświetlenia na energooszczędne 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endParaRPr lang="pl-PL" sz="1100" b="0" kern="1200" dirty="0">
            <a:latin typeface="+mn-lt"/>
            <a:ea typeface="+mn-ea"/>
            <a:cs typeface="+mn-cs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3399"/>
            </a:buClr>
            <a:buFont typeface="Wingdings" panose="05000000000000000000" pitchFamily="2" charset="2"/>
            <a:buNone/>
          </a:pPr>
          <a:endParaRPr lang="pl-PL" sz="1100" b="0" kern="1200" dirty="0">
            <a:latin typeface="+mn-lt"/>
            <a:ea typeface="+mn-ea"/>
            <a:cs typeface="+mn-cs"/>
          </a:endParaRPr>
        </a:p>
      </dsp:txBody>
      <dsp:txXfrm>
        <a:off x="2142226" y="955158"/>
        <a:ext cx="1602821" cy="1404966"/>
      </dsp:txXfrm>
    </dsp:sp>
    <dsp:sp modelId="{B6F51FF6-F564-47F6-B651-0F6576071CAA}">
      <dsp:nvSpPr>
        <dsp:cNvPr id="0" name=""/>
        <dsp:cNvSpPr/>
      </dsp:nvSpPr>
      <dsp:spPr>
        <a:xfrm>
          <a:off x="3442628" y="293997"/>
          <a:ext cx="302419" cy="30241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1EDA21-925F-41E4-9C2F-4C55779C889C}">
      <dsp:nvSpPr>
        <dsp:cNvPr id="0" name=""/>
        <dsp:cNvSpPr/>
      </dsp:nvSpPr>
      <dsp:spPr>
        <a:xfrm rot="5400000">
          <a:off x="4282493" y="-60837"/>
          <a:ext cx="1066948" cy="17753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F41F41-1BEC-4225-A630-466A14C57423}">
      <dsp:nvSpPr>
        <dsp:cNvPr id="0" name=""/>
        <dsp:cNvSpPr/>
      </dsp:nvSpPr>
      <dsp:spPr>
        <a:xfrm>
          <a:off x="4104393" y="469618"/>
          <a:ext cx="1602821" cy="1404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>
              <a:latin typeface="+mn-lt"/>
              <a:ea typeface="+mn-ea"/>
              <a:cs typeface="+mn-cs"/>
            </a:rPr>
            <a:t>Wymogi</a:t>
          </a:r>
          <a:endParaRPr lang="pl-PL" sz="2000" b="1" kern="1200" dirty="0">
            <a:latin typeface="+mn-lt"/>
            <a:ea typeface="+mn-ea"/>
            <a:cs typeface="+mn-cs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kern="1200" dirty="0">
              <a:latin typeface="+mn-lt"/>
              <a:ea typeface="+mn-ea"/>
              <a:cs typeface="+mn-cs"/>
            </a:rPr>
            <a:t>Standardowe +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kern="1200" dirty="0">
              <a:latin typeface="+mn-lt"/>
              <a:ea typeface="+mn-ea"/>
              <a:cs typeface="+mn-cs"/>
            </a:rPr>
            <a:t>Oszczędność energii pierwotnej o min. 30%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100" b="0" kern="1200" dirty="0">
              <a:latin typeface="+mn-lt"/>
              <a:ea typeface="+mn-ea"/>
              <a:cs typeface="+mn-cs"/>
            </a:rPr>
            <a:t>Audyt energetyczny (efektywności </a:t>
          </a:r>
          <a:r>
            <a:rPr lang="pl-PL" sz="1100" b="0" kern="1200" dirty="0" err="1">
              <a:latin typeface="+mn-lt"/>
              <a:ea typeface="+mn-ea"/>
              <a:cs typeface="+mn-cs"/>
            </a:rPr>
            <a:t>energ</a:t>
          </a:r>
          <a:r>
            <a:rPr lang="pl-PL" sz="1100" b="0" kern="1200" dirty="0">
              <a:latin typeface="+mn-lt"/>
              <a:ea typeface="+mn-ea"/>
              <a:cs typeface="+mn-cs"/>
            </a:rPr>
            <a:t>.)</a:t>
          </a:r>
        </a:p>
      </dsp:txBody>
      <dsp:txXfrm>
        <a:off x="4104393" y="469618"/>
        <a:ext cx="1602821" cy="14049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C351-16D0-4003-BB07-444AD3761857}">
      <dsp:nvSpPr>
        <dsp:cNvPr id="0" name=""/>
        <dsp:cNvSpPr/>
      </dsp:nvSpPr>
      <dsp:spPr>
        <a:xfrm>
          <a:off x="0" y="1003"/>
          <a:ext cx="1724025" cy="6416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do 15 mln zł</a:t>
          </a:r>
          <a:endParaRPr lang="pl-PL" sz="1400" kern="1200" dirty="0"/>
        </a:p>
      </dsp:txBody>
      <dsp:txXfrm>
        <a:off x="31324" y="32327"/>
        <a:ext cx="1661377" cy="579023"/>
      </dsp:txXfrm>
    </dsp:sp>
    <dsp:sp modelId="{E67E0FE0-AAF9-4C03-B033-D19C3966A3AD}">
      <dsp:nvSpPr>
        <dsp:cNvPr id="0" name=""/>
        <dsp:cNvSpPr/>
      </dsp:nvSpPr>
      <dsp:spPr>
        <a:xfrm>
          <a:off x="0" y="685875"/>
          <a:ext cx="1724025" cy="6416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Oprocentowanie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od 0 do 2</a:t>
          </a:r>
          <a:r>
            <a:rPr lang="en-US" sz="1400" b="0" i="0" kern="1200" baseline="0" dirty="0"/>
            <a:t>%</a:t>
          </a:r>
          <a:endParaRPr lang="pl-PL" sz="1400" kern="1200" dirty="0"/>
        </a:p>
      </dsp:txBody>
      <dsp:txXfrm>
        <a:off x="31324" y="717199"/>
        <a:ext cx="1661377" cy="579023"/>
      </dsp:txXfrm>
    </dsp:sp>
    <dsp:sp modelId="{426CEE2C-E278-455C-8921-10BB3DB64F9C}">
      <dsp:nvSpPr>
        <dsp:cNvPr id="0" name=""/>
        <dsp:cNvSpPr/>
      </dsp:nvSpPr>
      <dsp:spPr>
        <a:xfrm>
          <a:off x="0" y="1370747"/>
          <a:ext cx="1724025" cy="6416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Karencja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Do 12 m-</a:t>
          </a:r>
          <a:r>
            <a:rPr lang="pl-PL" sz="1400" b="0" i="0" kern="1200" baseline="0" dirty="0" err="1"/>
            <a:t>cy</a:t>
          </a:r>
          <a:endParaRPr lang="pl-PL" sz="1400" kern="1200" dirty="0"/>
        </a:p>
      </dsp:txBody>
      <dsp:txXfrm>
        <a:off x="31324" y="1402071"/>
        <a:ext cx="1661377" cy="579023"/>
      </dsp:txXfrm>
    </dsp:sp>
    <dsp:sp modelId="{B0718B7A-D79B-4E93-AA31-79EB35030CAC}">
      <dsp:nvSpPr>
        <dsp:cNvPr id="0" name=""/>
        <dsp:cNvSpPr/>
      </dsp:nvSpPr>
      <dsp:spPr>
        <a:xfrm>
          <a:off x="0" y="2055619"/>
          <a:ext cx="1724025" cy="6416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Spłata do 15</a:t>
          </a:r>
          <a:r>
            <a:rPr lang="en-US" sz="1400" b="0" i="0" kern="1200" baseline="0" dirty="0"/>
            <a:t> </a:t>
          </a:r>
          <a:r>
            <a:rPr lang="pl-PL" sz="1400" b="0" i="0" kern="1200" baseline="0" dirty="0"/>
            <a:t>lat</a:t>
          </a:r>
          <a:endParaRPr lang="pl-PL" sz="1400" kern="1200" dirty="0"/>
        </a:p>
      </dsp:txBody>
      <dsp:txXfrm>
        <a:off x="31324" y="2086943"/>
        <a:ext cx="1661377" cy="579023"/>
      </dsp:txXfrm>
    </dsp:sp>
    <dsp:sp modelId="{5E5F7B72-85CA-4412-ADCF-F7347D90B494}">
      <dsp:nvSpPr>
        <dsp:cNvPr id="0" name=""/>
        <dsp:cNvSpPr/>
      </dsp:nvSpPr>
      <dsp:spPr>
        <a:xfrm>
          <a:off x="0" y="2740491"/>
          <a:ext cx="1724025" cy="6416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Dotacja do 50%</a:t>
          </a:r>
        </a:p>
      </dsp:txBody>
      <dsp:txXfrm>
        <a:off x="31324" y="2771815"/>
        <a:ext cx="1661377" cy="579023"/>
      </dsp:txXfrm>
    </dsp:sp>
    <dsp:sp modelId="{5D288716-E372-4AFD-B90F-75488E4E16A7}">
      <dsp:nvSpPr>
        <dsp:cNvPr id="0" name=""/>
        <dsp:cNvSpPr/>
      </dsp:nvSpPr>
      <dsp:spPr>
        <a:xfrm>
          <a:off x="0" y="3425363"/>
          <a:ext cx="1724025" cy="6416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Bez opłat i prowizji</a:t>
          </a:r>
          <a:endParaRPr lang="pl-PL" sz="1400" kern="1200" dirty="0"/>
        </a:p>
      </dsp:txBody>
      <dsp:txXfrm>
        <a:off x="31324" y="3456687"/>
        <a:ext cx="1661377" cy="5790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6593F-C45E-4DA8-91AE-25360231A411}">
      <dsp:nvSpPr>
        <dsp:cNvPr id="0" name=""/>
        <dsp:cNvSpPr/>
      </dsp:nvSpPr>
      <dsp:spPr>
        <a:xfrm rot="5400000">
          <a:off x="350874" y="1060263"/>
          <a:ext cx="1052406" cy="175118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0DD47A-6B2D-4B49-91B8-656BE5861474}">
      <dsp:nvSpPr>
        <dsp:cNvPr id="0" name=""/>
        <dsp:cNvSpPr/>
      </dsp:nvSpPr>
      <dsp:spPr>
        <a:xfrm>
          <a:off x="175202" y="1583488"/>
          <a:ext cx="1580975" cy="1385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+mn-lt"/>
              <a:ea typeface="+mn-ea"/>
              <a:cs typeface="+mn-cs"/>
            </a:rPr>
            <a:t>Dla (prawie) każdego</a:t>
          </a: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kern="1200">
              <a:latin typeface="+mn-lt"/>
              <a:ea typeface="+mn-ea"/>
              <a:cs typeface="+mn-cs"/>
            </a:rPr>
            <a:t>Samorządy</a:t>
          </a:r>
          <a:endParaRPr lang="pl-PL" sz="1050" b="0" kern="1200" dirty="0">
            <a:latin typeface="+mn-lt"/>
            <a:ea typeface="+mn-ea"/>
            <a:cs typeface="+mn-cs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kern="1200">
              <a:latin typeface="+mn-lt"/>
              <a:ea typeface="+mn-ea"/>
              <a:cs typeface="+mn-cs"/>
            </a:rPr>
            <a:t>Przedsiębiorcy</a:t>
          </a:r>
          <a:endParaRPr lang="pl-PL" sz="1050" b="0" kern="1200" dirty="0">
            <a:latin typeface="+mn-lt"/>
            <a:ea typeface="+mn-ea"/>
            <a:cs typeface="+mn-cs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kern="1200">
              <a:latin typeface="+mn-lt"/>
              <a:ea typeface="+mn-ea"/>
              <a:cs typeface="+mn-cs"/>
            </a:rPr>
            <a:t>Klastry / spółdzielnie energetyczne</a:t>
          </a:r>
          <a:endParaRPr lang="pl-PL" sz="1050" b="0" kern="1200" dirty="0">
            <a:latin typeface="+mn-lt"/>
            <a:ea typeface="+mn-ea"/>
            <a:cs typeface="+mn-cs"/>
          </a:endParaRPr>
        </a:p>
      </dsp:txBody>
      <dsp:txXfrm>
        <a:off x="175202" y="1583488"/>
        <a:ext cx="1580975" cy="1385817"/>
      </dsp:txXfrm>
    </dsp:sp>
    <dsp:sp modelId="{BB570115-150C-4730-9E86-9AE771FB92E8}">
      <dsp:nvSpPr>
        <dsp:cNvPr id="0" name=""/>
        <dsp:cNvSpPr/>
      </dsp:nvSpPr>
      <dsp:spPr>
        <a:xfrm>
          <a:off x="1457880" y="931339"/>
          <a:ext cx="298297" cy="2982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3DC3F1-3BD1-49B2-8FE3-B0B72EFC4EBE}">
      <dsp:nvSpPr>
        <dsp:cNvPr id="0" name=""/>
        <dsp:cNvSpPr/>
      </dsp:nvSpPr>
      <dsp:spPr>
        <a:xfrm rot="5400000">
          <a:off x="2286297" y="581340"/>
          <a:ext cx="1052406" cy="175118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4C6458-9166-40A6-87D4-8DCF4A924542}">
      <dsp:nvSpPr>
        <dsp:cNvPr id="0" name=""/>
        <dsp:cNvSpPr/>
      </dsp:nvSpPr>
      <dsp:spPr>
        <a:xfrm>
          <a:off x="2110624" y="1104566"/>
          <a:ext cx="1580975" cy="1385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+mn-lt"/>
              <a:ea typeface="+mn-ea"/>
              <a:cs typeface="+mn-cs"/>
            </a:rPr>
            <a:t>Na inwestycje w produkcję OZE</a:t>
          </a: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kern="1200" dirty="0">
              <a:latin typeface="+mn-lt"/>
              <a:ea typeface="+mn-ea"/>
              <a:cs typeface="+mn-cs"/>
            </a:rPr>
            <a:t>Energia cieplna z OZE</a:t>
          </a: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kern="1200" dirty="0">
              <a:latin typeface="+mn-lt"/>
              <a:ea typeface="+mn-ea"/>
              <a:cs typeface="+mn-cs"/>
            </a:rPr>
            <a:t>Energia elektryczna z OZE</a:t>
          </a: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kern="1200" dirty="0">
              <a:latin typeface="+mn-lt"/>
              <a:ea typeface="+mn-ea"/>
              <a:cs typeface="+mn-cs"/>
            </a:rPr>
            <a:t>Magazyn energii </a:t>
          </a: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kern="1200" dirty="0">
              <a:latin typeface="+mn-lt"/>
              <a:ea typeface="+mn-ea"/>
              <a:cs typeface="+mn-cs"/>
            </a:rPr>
            <a:t>Przyłączenie do sieci</a:t>
          </a: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kern="1200" dirty="0">
              <a:latin typeface="+mn-lt"/>
              <a:ea typeface="+mn-ea"/>
              <a:cs typeface="+mn-cs"/>
            </a:rPr>
            <a:t>Budowa i rozbudowa instalacji</a:t>
          </a:r>
        </a:p>
      </dsp:txBody>
      <dsp:txXfrm>
        <a:off x="2110624" y="1104566"/>
        <a:ext cx="1580975" cy="1385817"/>
      </dsp:txXfrm>
    </dsp:sp>
    <dsp:sp modelId="{6BDD8578-A06F-42EA-A6A3-EE58C628228C}">
      <dsp:nvSpPr>
        <dsp:cNvPr id="0" name=""/>
        <dsp:cNvSpPr/>
      </dsp:nvSpPr>
      <dsp:spPr>
        <a:xfrm>
          <a:off x="3393303" y="452417"/>
          <a:ext cx="298297" cy="2982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633108-1E78-457F-A8F5-4DA097F5BF8D}">
      <dsp:nvSpPr>
        <dsp:cNvPr id="0" name=""/>
        <dsp:cNvSpPr/>
      </dsp:nvSpPr>
      <dsp:spPr>
        <a:xfrm rot="5400000">
          <a:off x="4221720" y="102418"/>
          <a:ext cx="1052406" cy="175118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A262C0-0F81-4944-9D10-6F47B4179909}">
      <dsp:nvSpPr>
        <dsp:cNvPr id="0" name=""/>
        <dsp:cNvSpPr/>
      </dsp:nvSpPr>
      <dsp:spPr>
        <a:xfrm>
          <a:off x="4046047" y="625644"/>
          <a:ext cx="1580975" cy="1385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>
              <a:latin typeface="+mn-lt"/>
              <a:ea typeface="+mn-ea"/>
              <a:cs typeface="+mn-cs"/>
            </a:rPr>
            <a:t>Wymogi</a:t>
          </a:r>
          <a:endParaRPr lang="pl-PL" sz="1800" b="1" kern="1200" dirty="0">
            <a:latin typeface="+mn-lt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050" b="0" kern="1200">
              <a:latin typeface="+mn-lt"/>
              <a:ea typeface="+mn-ea"/>
              <a:cs typeface="+mn-cs"/>
            </a:rPr>
            <a:t>Standardowe +</a:t>
          </a:r>
          <a:endParaRPr lang="pl-PL" sz="1050" b="0" kern="1200" dirty="0">
            <a:latin typeface="+mn-lt"/>
            <a:ea typeface="+mn-ea"/>
            <a:cs typeface="+mn-cs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050" b="0" kern="1200" dirty="0">
              <a:latin typeface="+mn-lt"/>
              <a:ea typeface="+mn-ea"/>
              <a:cs typeface="+mn-cs"/>
            </a:rPr>
            <a:t>Analiza wykonalności</a:t>
          </a:r>
        </a:p>
      </dsp:txBody>
      <dsp:txXfrm>
        <a:off x="4046047" y="625644"/>
        <a:ext cx="1580975" cy="13858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C351-16D0-4003-BB07-444AD3761857}">
      <dsp:nvSpPr>
        <dsp:cNvPr id="0" name=""/>
        <dsp:cNvSpPr/>
      </dsp:nvSpPr>
      <dsp:spPr>
        <a:xfrm>
          <a:off x="0" y="3426"/>
          <a:ext cx="1724025" cy="56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do 10 mln zł</a:t>
          </a:r>
          <a:endParaRPr lang="pl-PL" sz="1400" kern="1200" dirty="0"/>
        </a:p>
      </dsp:txBody>
      <dsp:txXfrm>
        <a:off x="27415" y="30841"/>
        <a:ext cx="1669195" cy="506770"/>
      </dsp:txXfrm>
    </dsp:sp>
    <dsp:sp modelId="{E67E0FE0-AAF9-4C03-B033-D19C3966A3AD}">
      <dsp:nvSpPr>
        <dsp:cNvPr id="0" name=""/>
        <dsp:cNvSpPr/>
      </dsp:nvSpPr>
      <dsp:spPr>
        <a:xfrm>
          <a:off x="0" y="651426"/>
          <a:ext cx="1724025" cy="56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Oprocentowanie </a:t>
          </a:r>
          <a:br>
            <a:rPr lang="pl-PL" sz="1400" b="0" i="0" kern="1200" baseline="0" dirty="0"/>
          </a:br>
          <a:r>
            <a:rPr lang="pl-PL" sz="1400" b="0" i="0" kern="1200" baseline="0" dirty="0"/>
            <a:t>od 0 do 3,5</a:t>
          </a:r>
          <a:r>
            <a:rPr lang="en-US" sz="1400" b="0" i="0" kern="1200" baseline="0" dirty="0"/>
            <a:t>%</a:t>
          </a:r>
          <a:endParaRPr lang="pl-PL" sz="1400" kern="1200" dirty="0"/>
        </a:p>
      </dsp:txBody>
      <dsp:txXfrm>
        <a:off x="27415" y="678841"/>
        <a:ext cx="1669195" cy="506770"/>
      </dsp:txXfrm>
    </dsp:sp>
    <dsp:sp modelId="{426CEE2C-E278-455C-8921-10BB3DB64F9C}">
      <dsp:nvSpPr>
        <dsp:cNvPr id="0" name=""/>
        <dsp:cNvSpPr/>
      </dsp:nvSpPr>
      <dsp:spPr>
        <a:xfrm>
          <a:off x="0" y="1299426"/>
          <a:ext cx="1724025" cy="56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Karencja </a:t>
          </a:r>
          <a:br>
            <a:rPr lang="pl-PL" sz="1400" b="0" i="0" kern="1200" baseline="0" dirty="0"/>
          </a:br>
          <a:r>
            <a:rPr lang="pl-PL" sz="1400" b="0" i="0" kern="1200" baseline="0" dirty="0"/>
            <a:t>do 18 m-</a:t>
          </a:r>
          <a:r>
            <a:rPr lang="pl-PL" sz="1400" b="0" i="0" kern="1200" baseline="0" dirty="0" err="1"/>
            <a:t>cy</a:t>
          </a:r>
          <a:endParaRPr lang="pl-PL" sz="1400" kern="1200" dirty="0"/>
        </a:p>
      </dsp:txBody>
      <dsp:txXfrm>
        <a:off x="27415" y="1326841"/>
        <a:ext cx="1669195" cy="506770"/>
      </dsp:txXfrm>
    </dsp:sp>
    <dsp:sp modelId="{B0718B7A-D79B-4E93-AA31-79EB35030CAC}">
      <dsp:nvSpPr>
        <dsp:cNvPr id="0" name=""/>
        <dsp:cNvSpPr/>
      </dsp:nvSpPr>
      <dsp:spPr>
        <a:xfrm>
          <a:off x="0" y="1947426"/>
          <a:ext cx="1724025" cy="56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Spłata do 15</a:t>
          </a:r>
          <a:r>
            <a:rPr lang="en-US" sz="1400" b="0" i="0" kern="1200" baseline="0" dirty="0"/>
            <a:t> </a:t>
          </a:r>
          <a:r>
            <a:rPr lang="pl-PL" sz="1400" b="0" i="0" kern="1200" baseline="0" dirty="0"/>
            <a:t>lat</a:t>
          </a:r>
          <a:endParaRPr lang="pl-PL" sz="1400" kern="1200" dirty="0"/>
        </a:p>
      </dsp:txBody>
      <dsp:txXfrm>
        <a:off x="27415" y="1974841"/>
        <a:ext cx="1669195" cy="506770"/>
      </dsp:txXfrm>
    </dsp:sp>
    <dsp:sp modelId="{EB5B4C8A-518D-4257-A6F6-C6C57B2E6A6F}">
      <dsp:nvSpPr>
        <dsp:cNvPr id="0" name=""/>
        <dsp:cNvSpPr/>
      </dsp:nvSpPr>
      <dsp:spPr>
        <a:xfrm>
          <a:off x="0" y="2595426"/>
          <a:ext cx="1724025" cy="56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Dotacja do 50%</a:t>
          </a:r>
        </a:p>
      </dsp:txBody>
      <dsp:txXfrm>
        <a:off x="27415" y="2622841"/>
        <a:ext cx="1669195" cy="506770"/>
      </dsp:txXfrm>
    </dsp:sp>
    <dsp:sp modelId="{5D288716-E372-4AFD-B90F-75488E4E16A7}">
      <dsp:nvSpPr>
        <dsp:cNvPr id="0" name=""/>
        <dsp:cNvSpPr/>
      </dsp:nvSpPr>
      <dsp:spPr>
        <a:xfrm>
          <a:off x="0" y="3243426"/>
          <a:ext cx="1724025" cy="56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Bez opłat i prowizji</a:t>
          </a:r>
          <a:endParaRPr lang="pl-PL" sz="1400" kern="1200" dirty="0"/>
        </a:p>
      </dsp:txBody>
      <dsp:txXfrm>
        <a:off x="27415" y="3270841"/>
        <a:ext cx="1669195" cy="5067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6593F-C45E-4DA8-91AE-25360231A411}">
      <dsp:nvSpPr>
        <dsp:cNvPr id="0" name=""/>
        <dsp:cNvSpPr/>
      </dsp:nvSpPr>
      <dsp:spPr>
        <a:xfrm rot="5400000">
          <a:off x="350874" y="1060263"/>
          <a:ext cx="1052406" cy="175118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0DD47A-6B2D-4B49-91B8-656BE5861474}">
      <dsp:nvSpPr>
        <dsp:cNvPr id="0" name=""/>
        <dsp:cNvSpPr/>
      </dsp:nvSpPr>
      <dsp:spPr>
        <a:xfrm>
          <a:off x="175202" y="1583488"/>
          <a:ext cx="1580975" cy="1385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+mn-lt"/>
              <a:ea typeface="+mn-ea"/>
              <a:cs typeface="+mn-cs"/>
            </a:rPr>
            <a:t>Dla (prawie) każdego</a:t>
          </a: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kern="1200" dirty="0">
              <a:latin typeface="+mn-lt"/>
              <a:ea typeface="+mn-ea"/>
              <a:cs typeface="+mn-cs"/>
            </a:rPr>
            <a:t>Przedsiębiorcy, bez względu na wielkość</a:t>
          </a:r>
        </a:p>
      </dsp:txBody>
      <dsp:txXfrm>
        <a:off x="175202" y="1583488"/>
        <a:ext cx="1580975" cy="1385817"/>
      </dsp:txXfrm>
    </dsp:sp>
    <dsp:sp modelId="{BB570115-150C-4730-9E86-9AE771FB92E8}">
      <dsp:nvSpPr>
        <dsp:cNvPr id="0" name=""/>
        <dsp:cNvSpPr/>
      </dsp:nvSpPr>
      <dsp:spPr>
        <a:xfrm>
          <a:off x="1457880" y="931339"/>
          <a:ext cx="298297" cy="2982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3DC3F1-3BD1-49B2-8FE3-B0B72EFC4EBE}">
      <dsp:nvSpPr>
        <dsp:cNvPr id="0" name=""/>
        <dsp:cNvSpPr/>
      </dsp:nvSpPr>
      <dsp:spPr>
        <a:xfrm rot="5400000">
          <a:off x="2286297" y="581340"/>
          <a:ext cx="1052406" cy="175118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4C6458-9166-40A6-87D4-8DCF4A924542}">
      <dsp:nvSpPr>
        <dsp:cNvPr id="0" name=""/>
        <dsp:cNvSpPr/>
      </dsp:nvSpPr>
      <dsp:spPr>
        <a:xfrm>
          <a:off x="2110624" y="1104566"/>
          <a:ext cx="1580975" cy="1385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+mn-lt"/>
              <a:ea typeface="+mn-ea"/>
              <a:cs typeface="+mn-cs"/>
            </a:rPr>
            <a:t>Na inwestycje w GOZ</a:t>
          </a: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kern="1200" dirty="0">
              <a:latin typeface="+mn-lt"/>
              <a:ea typeface="+mn-ea"/>
              <a:cs typeface="+mn-cs"/>
            </a:rPr>
            <a:t>transformacja procesów produkcyjnych w </a:t>
          </a:r>
          <a:r>
            <a:rPr lang="pl-PL" sz="1050" b="0" kern="1200" dirty="0" err="1">
              <a:latin typeface="+mn-lt"/>
              <a:ea typeface="+mn-ea"/>
              <a:cs typeface="+mn-cs"/>
            </a:rPr>
            <a:t>w</a:t>
          </a:r>
          <a:r>
            <a:rPr lang="pl-PL" sz="1050" b="0" kern="1200" dirty="0">
              <a:latin typeface="+mn-lt"/>
              <a:ea typeface="+mn-ea"/>
              <a:cs typeface="+mn-cs"/>
            </a:rPr>
            <a:t> kierunku </a:t>
          </a:r>
          <a:r>
            <a:rPr lang="pl-PL" sz="1050" kern="1200" dirty="0"/>
            <a:t>gospodarki </a:t>
          </a:r>
          <a:r>
            <a:rPr lang="pl-PL" sz="1050" kern="1200" dirty="0" err="1"/>
            <a:t>zasobooszczędnej</a:t>
          </a:r>
          <a:r>
            <a:rPr lang="pl-PL" sz="1050" kern="1200" dirty="0"/>
            <a:t>, niskoemisyjnej i innowacyjnej </a:t>
          </a:r>
          <a:endParaRPr lang="pl-PL" sz="1050" b="0" kern="1200" dirty="0">
            <a:latin typeface="+mn-lt"/>
            <a:ea typeface="+mn-ea"/>
            <a:cs typeface="+mn-cs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kern="1200" dirty="0">
              <a:latin typeface="+mn-lt"/>
              <a:ea typeface="+mn-ea"/>
              <a:cs typeface="+mn-cs"/>
            </a:rPr>
            <a:t>Zmniejszanie ilości wytwarzanych odpadów</a:t>
          </a: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chemeClr val="accent1"/>
            </a:buClr>
            <a:buFont typeface="Wingdings" panose="05000000000000000000" pitchFamily="2" charset="2"/>
            <a:buChar char="§"/>
          </a:pPr>
          <a:r>
            <a:rPr lang="pl-PL" sz="1050" b="0" kern="1200" dirty="0">
              <a:latin typeface="+mn-lt"/>
              <a:ea typeface="+mn-ea"/>
              <a:cs typeface="+mn-cs"/>
            </a:rPr>
            <a:t>OZE i poprawa EE</a:t>
          </a:r>
        </a:p>
      </dsp:txBody>
      <dsp:txXfrm>
        <a:off x="2110624" y="1104566"/>
        <a:ext cx="1580975" cy="1385817"/>
      </dsp:txXfrm>
    </dsp:sp>
    <dsp:sp modelId="{6BDD8578-A06F-42EA-A6A3-EE58C628228C}">
      <dsp:nvSpPr>
        <dsp:cNvPr id="0" name=""/>
        <dsp:cNvSpPr/>
      </dsp:nvSpPr>
      <dsp:spPr>
        <a:xfrm>
          <a:off x="3393303" y="452417"/>
          <a:ext cx="298297" cy="2982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633108-1E78-457F-A8F5-4DA097F5BF8D}">
      <dsp:nvSpPr>
        <dsp:cNvPr id="0" name=""/>
        <dsp:cNvSpPr/>
      </dsp:nvSpPr>
      <dsp:spPr>
        <a:xfrm rot="5400000">
          <a:off x="4221720" y="102418"/>
          <a:ext cx="1052406" cy="175118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A262C0-0F81-4944-9D10-6F47B4179909}">
      <dsp:nvSpPr>
        <dsp:cNvPr id="0" name=""/>
        <dsp:cNvSpPr/>
      </dsp:nvSpPr>
      <dsp:spPr>
        <a:xfrm>
          <a:off x="4046047" y="625644"/>
          <a:ext cx="1580975" cy="1385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>
              <a:latin typeface="+mn-lt"/>
              <a:ea typeface="+mn-ea"/>
              <a:cs typeface="+mn-cs"/>
            </a:rPr>
            <a:t>Wymogi</a:t>
          </a:r>
          <a:endParaRPr lang="pl-PL" sz="1800" b="1" kern="1200" dirty="0">
            <a:latin typeface="+mn-lt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050" b="0" kern="1200">
              <a:latin typeface="+mn-lt"/>
              <a:ea typeface="+mn-ea"/>
              <a:cs typeface="+mn-cs"/>
            </a:rPr>
            <a:t>Standardowe +</a:t>
          </a:r>
          <a:endParaRPr lang="pl-PL" sz="1050" b="0" kern="1200" dirty="0">
            <a:latin typeface="+mn-lt"/>
            <a:ea typeface="+mn-ea"/>
            <a:cs typeface="+mn-cs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3399"/>
            </a:buClr>
            <a:buFont typeface="Wingdings" panose="05000000000000000000" pitchFamily="2" charset="2"/>
            <a:buChar char="§"/>
          </a:pPr>
          <a:r>
            <a:rPr lang="pl-PL" sz="1050" b="0" kern="1200" dirty="0">
              <a:latin typeface="+mn-lt"/>
              <a:ea typeface="+mn-ea"/>
              <a:cs typeface="+mn-cs"/>
            </a:rPr>
            <a:t>Analiza wykonalności</a:t>
          </a:r>
        </a:p>
      </dsp:txBody>
      <dsp:txXfrm>
        <a:off x="4046047" y="625644"/>
        <a:ext cx="1580975" cy="138581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C351-16D0-4003-BB07-444AD3761857}">
      <dsp:nvSpPr>
        <dsp:cNvPr id="0" name=""/>
        <dsp:cNvSpPr/>
      </dsp:nvSpPr>
      <dsp:spPr>
        <a:xfrm>
          <a:off x="0" y="3426"/>
          <a:ext cx="1724025" cy="56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do 8 mln zł</a:t>
          </a:r>
          <a:endParaRPr lang="pl-PL" sz="1400" kern="1200" dirty="0"/>
        </a:p>
      </dsp:txBody>
      <dsp:txXfrm>
        <a:off x="27415" y="30841"/>
        <a:ext cx="1669195" cy="506770"/>
      </dsp:txXfrm>
    </dsp:sp>
    <dsp:sp modelId="{E67E0FE0-AAF9-4C03-B033-D19C3966A3AD}">
      <dsp:nvSpPr>
        <dsp:cNvPr id="0" name=""/>
        <dsp:cNvSpPr/>
      </dsp:nvSpPr>
      <dsp:spPr>
        <a:xfrm>
          <a:off x="0" y="651426"/>
          <a:ext cx="1724025" cy="56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Oprocentowanie </a:t>
          </a:r>
          <a:br>
            <a:rPr lang="pl-PL" sz="1400" b="0" i="0" kern="1200" baseline="0" dirty="0"/>
          </a:br>
          <a:r>
            <a:rPr lang="pl-PL" sz="1400" b="0" i="0" kern="1200" baseline="0" dirty="0"/>
            <a:t>od 0 do 1</a:t>
          </a:r>
          <a:r>
            <a:rPr lang="en-US" sz="1400" b="0" i="0" kern="1200" baseline="0" dirty="0"/>
            <a:t>%</a:t>
          </a:r>
          <a:endParaRPr lang="pl-PL" sz="1400" kern="1200" dirty="0"/>
        </a:p>
      </dsp:txBody>
      <dsp:txXfrm>
        <a:off x="27415" y="678841"/>
        <a:ext cx="1669195" cy="506770"/>
      </dsp:txXfrm>
    </dsp:sp>
    <dsp:sp modelId="{426CEE2C-E278-455C-8921-10BB3DB64F9C}">
      <dsp:nvSpPr>
        <dsp:cNvPr id="0" name=""/>
        <dsp:cNvSpPr/>
      </dsp:nvSpPr>
      <dsp:spPr>
        <a:xfrm>
          <a:off x="0" y="1299426"/>
          <a:ext cx="1724025" cy="56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Karencja </a:t>
          </a:r>
          <a:br>
            <a:rPr lang="pl-PL" sz="1400" b="0" i="0" kern="1200" baseline="0" dirty="0"/>
          </a:br>
          <a:r>
            <a:rPr lang="pl-PL" sz="1400" b="0" i="0" kern="1200" baseline="0" dirty="0"/>
            <a:t>do 12 m-</a:t>
          </a:r>
          <a:r>
            <a:rPr lang="pl-PL" sz="1400" b="0" i="0" kern="1200" baseline="0" dirty="0" err="1"/>
            <a:t>cy</a:t>
          </a:r>
          <a:endParaRPr lang="pl-PL" sz="1400" kern="1200" dirty="0"/>
        </a:p>
      </dsp:txBody>
      <dsp:txXfrm>
        <a:off x="27415" y="1326841"/>
        <a:ext cx="1669195" cy="506770"/>
      </dsp:txXfrm>
    </dsp:sp>
    <dsp:sp modelId="{B0718B7A-D79B-4E93-AA31-79EB35030CAC}">
      <dsp:nvSpPr>
        <dsp:cNvPr id="0" name=""/>
        <dsp:cNvSpPr/>
      </dsp:nvSpPr>
      <dsp:spPr>
        <a:xfrm>
          <a:off x="0" y="1947426"/>
          <a:ext cx="1724025" cy="56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Spłata do 10</a:t>
          </a:r>
          <a:r>
            <a:rPr lang="en-US" sz="1400" b="0" i="0" kern="1200" baseline="0" dirty="0"/>
            <a:t> </a:t>
          </a:r>
          <a:r>
            <a:rPr lang="pl-PL" sz="1400" b="0" i="0" kern="1200" baseline="0" dirty="0"/>
            <a:t>lat</a:t>
          </a:r>
          <a:endParaRPr lang="pl-PL" sz="1400" kern="1200" dirty="0"/>
        </a:p>
      </dsp:txBody>
      <dsp:txXfrm>
        <a:off x="27415" y="1974841"/>
        <a:ext cx="1669195" cy="506770"/>
      </dsp:txXfrm>
    </dsp:sp>
    <dsp:sp modelId="{EB5B4C8A-518D-4257-A6F6-C6C57B2E6A6F}">
      <dsp:nvSpPr>
        <dsp:cNvPr id="0" name=""/>
        <dsp:cNvSpPr/>
      </dsp:nvSpPr>
      <dsp:spPr>
        <a:xfrm>
          <a:off x="0" y="2595426"/>
          <a:ext cx="1724025" cy="56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Dotacja do 20%</a:t>
          </a:r>
        </a:p>
      </dsp:txBody>
      <dsp:txXfrm>
        <a:off x="27415" y="2622841"/>
        <a:ext cx="1669195" cy="506770"/>
      </dsp:txXfrm>
    </dsp:sp>
    <dsp:sp modelId="{5D288716-E372-4AFD-B90F-75488E4E16A7}">
      <dsp:nvSpPr>
        <dsp:cNvPr id="0" name=""/>
        <dsp:cNvSpPr/>
      </dsp:nvSpPr>
      <dsp:spPr>
        <a:xfrm>
          <a:off x="0" y="3243426"/>
          <a:ext cx="1724025" cy="56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Bez opłat i prowizji</a:t>
          </a:r>
          <a:endParaRPr lang="pl-PL" sz="1400" kern="1200" dirty="0"/>
        </a:p>
      </dsp:txBody>
      <dsp:txXfrm>
        <a:off x="27415" y="3270841"/>
        <a:ext cx="1669195" cy="50677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8BA0-7437-41A1-83B1-2F89F8352438}">
      <dsp:nvSpPr>
        <dsp:cNvPr id="0" name=""/>
        <dsp:cNvSpPr/>
      </dsp:nvSpPr>
      <dsp:spPr>
        <a:xfrm>
          <a:off x="3964" y="0"/>
          <a:ext cx="3813470" cy="29328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Efektywność energetyczna</a:t>
          </a:r>
        </a:p>
      </dsp:txBody>
      <dsp:txXfrm>
        <a:off x="3964" y="0"/>
        <a:ext cx="3813470" cy="879849"/>
      </dsp:txXfrm>
    </dsp:sp>
    <dsp:sp modelId="{360105DD-BB36-4E6E-B474-6F530DD62B71}">
      <dsp:nvSpPr>
        <dsp:cNvPr id="0" name=""/>
        <dsp:cNvSpPr/>
      </dsp:nvSpPr>
      <dsp:spPr>
        <a:xfrm>
          <a:off x="385311" y="879992"/>
          <a:ext cx="3050776" cy="281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Zabytek</a:t>
          </a:r>
        </a:p>
      </dsp:txBody>
      <dsp:txXfrm>
        <a:off x="393558" y="888239"/>
        <a:ext cx="3034282" cy="265082"/>
      </dsp:txXfrm>
    </dsp:sp>
    <dsp:sp modelId="{75D68680-05B4-441F-BE55-9086EFF9B7B3}">
      <dsp:nvSpPr>
        <dsp:cNvPr id="0" name=""/>
        <dsp:cNvSpPr/>
      </dsp:nvSpPr>
      <dsp:spPr>
        <a:xfrm>
          <a:off x="385311" y="1204888"/>
          <a:ext cx="3050776" cy="281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Oszczędność &gt; 40%</a:t>
          </a:r>
        </a:p>
      </dsp:txBody>
      <dsp:txXfrm>
        <a:off x="393558" y="1213135"/>
        <a:ext cx="3034282" cy="265082"/>
      </dsp:txXfrm>
    </dsp:sp>
    <dsp:sp modelId="{21AE9D92-3569-41DC-ABBC-4E079E8B5BDB}">
      <dsp:nvSpPr>
        <dsp:cNvPr id="0" name=""/>
        <dsp:cNvSpPr/>
      </dsp:nvSpPr>
      <dsp:spPr>
        <a:xfrm>
          <a:off x="385311" y="1529784"/>
          <a:ext cx="3050776" cy="281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Źródło ciepła z OZE</a:t>
          </a:r>
        </a:p>
      </dsp:txBody>
      <dsp:txXfrm>
        <a:off x="393558" y="1538031"/>
        <a:ext cx="3034282" cy="265082"/>
      </dsp:txXfrm>
    </dsp:sp>
    <dsp:sp modelId="{45422BDC-2CD0-4F67-9BFE-D4F7EE19F652}">
      <dsp:nvSpPr>
        <dsp:cNvPr id="0" name=""/>
        <dsp:cNvSpPr/>
      </dsp:nvSpPr>
      <dsp:spPr>
        <a:xfrm>
          <a:off x="385311" y="1854679"/>
          <a:ext cx="3050776" cy="281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Budynek publiczny</a:t>
          </a:r>
        </a:p>
      </dsp:txBody>
      <dsp:txXfrm>
        <a:off x="393558" y="1862926"/>
        <a:ext cx="3034282" cy="265082"/>
      </dsp:txXfrm>
    </dsp:sp>
    <dsp:sp modelId="{8CF2EB21-908B-4CA8-BDA1-397E44299BB9}">
      <dsp:nvSpPr>
        <dsp:cNvPr id="0" name=""/>
        <dsp:cNvSpPr/>
      </dsp:nvSpPr>
      <dsp:spPr>
        <a:xfrm>
          <a:off x="385311" y="2179575"/>
          <a:ext cx="3050776" cy="281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Min. 30% lokali gminy</a:t>
          </a:r>
        </a:p>
      </dsp:txBody>
      <dsp:txXfrm>
        <a:off x="393558" y="2187822"/>
        <a:ext cx="3034282" cy="265082"/>
      </dsp:txXfrm>
    </dsp:sp>
    <dsp:sp modelId="{C6C9EEFE-1216-4F24-B48E-FE4BE091C9DF}">
      <dsp:nvSpPr>
        <dsp:cNvPr id="0" name=""/>
        <dsp:cNvSpPr/>
      </dsp:nvSpPr>
      <dsp:spPr>
        <a:xfrm>
          <a:off x="385311" y="2504470"/>
          <a:ext cx="3050776" cy="281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Obszar strategicznej interwencji</a:t>
          </a:r>
        </a:p>
      </dsp:txBody>
      <dsp:txXfrm>
        <a:off x="393558" y="2512717"/>
        <a:ext cx="3034282" cy="265082"/>
      </dsp:txXfrm>
    </dsp:sp>
    <dsp:sp modelId="{29E4AC37-EA31-4D50-BB8E-D00890FB79BC}">
      <dsp:nvSpPr>
        <dsp:cNvPr id="0" name=""/>
        <dsp:cNvSpPr/>
      </dsp:nvSpPr>
      <dsp:spPr>
        <a:xfrm>
          <a:off x="4103445" y="0"/>
          <a:ext cx="3813470" cy="29328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OZE</a:t>
          </a:r>
          <a:endParaRPr lang="pl-PL" sz="4300" kern="1200" dirty="0"/>
        </a:p>
      </dsp:txBody>
      <dsp:txXfrm>
        <a:off x="4103445" y="0"/>
        <a:ext cx="3813470" cy="879849"/>
      </dsp:txXfrm>
    </dsp:sp>
    <dsp:sp modelId="{39AEB698-625A-4316-8CAA-443BFB7A7920}">
      <dsp:nvSpPr>
        <dsp:cNvPr id="0" name=""/>
        <dsp:cNvSpPr/>
      </dsp:nvSpPr>
      <dsp:spPr>
        <a:xfrm>
          <a:off x="4484792" y="879921"/>
          <a:ext cx="3050776" cy="427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Produkcja 100% na własne potrzeby</a:t>
          </a:r>
        </a:p>
      </dsp:txBody>
      <dsp:txXfrm>
        <a:off x="4497306" y="892435"/>
        <a:ext cx="3025748" cy="402223"/>
      </dsp:txXfrm>
    </dsp:sp>
    <dsp:sp modelId="{A39BDB47-20B1-42DC-9069-15B83B0099C8}">
      <dsp:nvSpPr>
        <dsp:cNvPr id="0" name=""/>
        <dsp:cNvSpPr/>
      </dsp:nvSpPr>
      <dsp:spPr>
        <a:xfrm>
          <a:off x="4484792" y="1372903"/>
          <a:ext cx="3050776" cy="427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Inwestycja w budynkach użyteczności publicznej</a:t>
          </a:r>
        </a:p>
      </dsp:txBody>
      <dsp:txXfrm>
        <a:off x="4497306" y="1385417"/>
        <a:ext cx="3025748" cy="402223"/>
      </dsp:txXfrm>
    </dsp:sp>
    <dsp:sp modelId="{69BFD1DD-8531-4572-8EFF-C42C93919034}">
      <dsp:nvSpPr>
        <dsp:cNvPr id="0" name=""/>
        <dsp:cNvSpPr/>
      </dsp:nvSpPr>
      <dsp:spPr>
        <a:xfrm>
          <a:off x="4484792" y="1865885"/>
          <a:ext cx="3050776" cy="427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Magazyn energii</a:t>
          </a:r>
        </a:p>
      </dsp:txBody>
      <dsp:txXfrm>
        <a:off x="4497306" y="1878399"/>
        <a:ext cx="3025748" cy="402223"/>
      </dsp:txXfrm>
    </dsp:sp>
    <dsp:sp modelId="{9CAC49EA-C99A-4FB3-A982-EE72B4A25F06}">
      <dsp:nvSpPr>
        <dsp:cNvPr id="0" name=""/>
        <dsp:cNvSpPr/>
      </dsp:nvSpPr>
      <dsp:spPr>
        <a:xfrm>
          <a:off x="4484792" y="2358867"/>
          <a:ext cx="3050776" cy="427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Klastry lub spółdzielnie mieszkaniowe</a:t>
          </a:r>
        </a:p>
      </dsp:txBody>
      <dsp:txXfrm>
        <a:off x="4497306" y="2371381"/>
        <a:ext cx="3025748" cy="402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3544A-7DC1-4EBE-93A0-ACCEA043A79D}">
      <dsp:nvSpPr>
        <dsp:cNvPr id="0" name=""/>
        <dsp:cNvSpPr/>
      </dsp:nvSpPr>
      <dsp:spPr>
        <a:xfrm>
          <a:off x="4192" y="0"/>
          <a:ext cx="4033113" cy="2644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Trochę jak rynek</a:t>
          </a:r>
        </a:p>
      </dsp:txBody>
      <dsp:txXfrm>
        <a:off x="4192" y="0"/>
        <a:ext cx="4033113" cy="793440"/>
      </dsp:txXfrm>
    </dsp:sp>
    <dsp:sp modelId="{519CB4CA-8416-405E-A288-DE8CD8050E9B}">
      <dsp:nvSpPr>
        <dsp:cNvPr id="0" name=""/>
        <dsp:cNvSpPr/>
      </dsp:nvSpPr>
      <dsp:spPr>
        <a:xfrm>
          <a:off x="407503" y="793665"/>
          <a:ext cx="3226490" cy="519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pieniądze, które trzeba spłacić</a:t>
          </a:r>
        </a:p>
      </dsp:txBody>
      <dsp:txXfrm>
        <a:off x="422721" y="808883"/>
        <a:ext cx="3196054" cy="489161"/>
      </dsp:txXfrm>
    </dsp:sp>
    <dsp:sp modelId="{665EB8B9-930A-4E38-BABE-3F6E61612A0B}">
      <dsp:nvSpPr>
        <dsp:cNvPr id="0" name=""/>
        <dsp:cNvSpPr/>
      </dsp:nvSpPr>
      <dsp:spPr>
        <a:xfrm>
          <a:off x="407503" y="1393201"/>
          <a:ext cx="3226490" cy="519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ocena ryzyka i zdolności kredytowej, zabezpieczenie</a:t>
          </a:r>
        </a:p>
      </dsp:txBody>
      <dsp:txXfrm>
        <a:off x="422721" y="1408419"/>
        <a:ext cx="3196054" cy="489161"/>
      </dsp:txXfrm>
    </dsp:sp>
    <dsp:sp modelId="{0BDD33F6-9FB6-4462-A9A0-947867598586}">
      <dsp:nvSpPr>
        <dsp:cNvPr id="0" name=""/>
        <dsp:cNvSpPr/>
      </dsp:nvSpPr>
      <dsp:spPr>
        <a:xfrm>
          <a:off x="407503" y="1992736"/>
          <a:ext cx="3226490" cy="519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inwestycja musi być wykonalna finansowo</a:t>
          </a:r>
        </a:p>
      </dsp:txBody>
      <dsp:txXfrm>
        <a:off x="422721" y="2007954"/>
        <a:ext cx="3196054" cy="489161"/>
      </dsp:txXfrm>
    </dsp:sp>
    <dsp:sp modelId="{4BA07E2A-801E-4813-A2C3-145A014E4FDD}">
      <dsp:nvSpPr>
        <dsp:cNvPr id="0" name=""/>
        <dsp:cNvSpPr/>
      </dsp:nvSpPr>
      <dsp:spPr>
        <a:xfrm>
          <a:off x="4339789" y="0"/>
          <a:ext cx="4033113" cy="2644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Trochę jak publiczne</a:t>
          </a:r>
        </a:p>
      </dsp:txBody>
      <dsp:txXfrm>
        <a:off x="4339789" y="0"/>
        <a:ext cx="4033113" cy="793440"/>
      </dsp:txXfrm>
    </dsp:sp>
    <dsp:sp modelId="{48B4F7A2-341F-4068-B7DA-82DE1DC447E9}">
      <dsp:nvSpPr>
        <dsp:cNvPr id="0" name=""/>
        <dsp:cNvSpPr/>
      </dsp:nvSpPr>
      <dsp:spPr>
        <a:xfrm>
          <a:off x="4743100" y="794214"/>
          <a:ext cx="3226490" cy="797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preferencyjne warunki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np. oprocentowanie, okres spłaty,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karencja, ew. dotacja</a:t>
          </a:r>
        </a:p>
      </dsp:txBody>
      <dsp:txXfrm>
        <a:off x="4766456" y="817570"/>
        <a:ext cx="3179778" cy="750731"/>
      </dsp:txXfrm>
    </dsp:sp>
    <dsp:sp modelId="{29CE6610-97EF-4298-A11D-F58D09DCF5A9}">
      <dsp:nvSpPr>
        <dsp:cNvPr id="0" name=""/>
        <dsp:cNvSpPr/>
      </dsp:nvSpPr>
      <dsp:spPr>
        <a:xfrm>
          <a:off x="4743100" y="1714341"/>
          <a:ext cx="3226490" cy="797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cel lub odbiorcy </a:t>
          </a:r>
        </a:p>
        <a:p>
          <a:pPr marL="0" lvl="1" indent="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"/>
          </a:pPr>
          <a:r>
            <a:rPr lang="pl-PL" sz="1100" kern="1200" dirty="0"/>
            <a:t> nie mają wystarczającego finansowania rynkowego </a:t>
          </a:r>
        </a:p>
        <a:p>
          <a:pPr marL="0" lvl="1" indent="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-"/>
          </a:pPr>
          <a:r>
            <a:rPr lang="pl-PL" sz="1100" kern="1200" dirty="0"/>
            <a:t> są kluczowi dla danego regionu</a:t>
          </a:r>
        </a:p>
      </dsp:txBody>
      <dsp:txXfrm>
        <a:off x="4766456" y="1737697"/>
        <a:ext cx="3179778" cy="750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9C0A9-0749-40B4-9751-A080CF493BD1}">
      <dsp:nvSpPr>
        <dsp:cNvPr id="0" name=""/>
        <dsp:cNvSpPr/>
      </dsp:nvSpPr>
      <dsp:spPr>
        <a:xfrm>
          <a:off x="0" y="61"/>
          <a:ext cx="8377095" cy="49473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 baseline="0" dirty="0">
              <a:solidFill>
                <a:schemeClr val="tx2"/>
              </a:solidFill>
            </a:rPr>
            <a:t>Pieniądze na inwestycje</a:t>
          </a:r>
          <a:endParaRPr lang="pl-PL" sz="2400" kern="1200" dirty="0">
            <a:solidFill>
              <a:schemeClr val="tx2"/>
            </a:solidFill>
          </a:endParaRPr>
        </a:p>
      </dsp:txBody>
      <dsp:txXfrm>
        <a:off x="24151" y="24212"/>
        <a:ext cx="8328793" cy="446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496D4-B609-4F73-8517-A43DF274E944}">
      <dsp:nvSpPr>
        <dsp:cNvPr id="0" name=""/>
        <dsp:cNvSpPr/>
      </dsp:nvSpPr>
      <dsp:spPr>
        <a:xfrm>
          <a:off x="375961" y="1875"/>
          <a:ext cx="822656" cy="49359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>
              <a:sym typeface="Calibri"/>
            </a:rPr>
            <a:t>poza tym:</a:t>
          </a:r>
        </a:p>
      </dsp:txBody>
      <dsp:txXfrm>
        <a:off x="400056" y="25970"/>
        <a:ext cx="774466" cy="445403"/>
      </dsp:txXfrm>
    </dsp:sp>
    <dsp:sp modelId="{77A3DB96-294E-4FDD-9D8C-7971671847AF}">
      <dsp:nvSpPr>
        <dsp:cNvPr id="0" name=""/>
        <dsp:cNvSpPr/>
      </dsp:nvSpPr>
      <dsp:spPr>
        <a:xfrm>
          <a:off x="375961" y="577734"/>
          <a:ext cx="822656" cy="4935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>
              <a:sym typeface="Calibri"/>
            </a:rPr>
            <a:t>samorządy</a:t>
          </a:r>
          <a:endParaRPr lang="pl-PL" sz="900" kern="1200" dirty="0">
            <a:sym typeface="Calibri"/>
          </a:endParaRPr>
        </a:p>
      </dsp:txBody>
      <dsp:txXfrm>
        <a:off x="400056" y="601829"/>
        <a:ext cx="774466" cy="445403"/>
      </dsp:txXfrm>
    </dsp:sp>
    <dsp:sp modelId="{1928A879-93ED-475D-B699-7C36ABFA7123}">
      <dsp:nvSpPr>
        <dsp:cNvPr id="0" name=""/>
        <dsp:cNvSpPr/>
      </dsp:nvSpPr>
      <dsp:spPr>
        <a:xfrm>
          <a:off x="375961" y="1153593"/>
          <a:ext cx="822656" cy="4935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wspólnoty/ spółdzielnie mieszkaniowe</a:t>
          </a:r>
        </a:p>
      </dsp:txBody>
      <dsp:txXfrm>
        <a:off x="400056" y="1177688"/>
        <a:ext cx="774466" cy="445403"/>
      </dsp:txXfrm>
    </dsp:sp>
    <dsp:sp modelId="{CE8E67C2-2558-4486-B07B-0F4B9EF46604}">
      <dsp:nvSpPr>
        <dsp:cNvPr id="0" name=""/>
        <dsp:cNvSpPr/>
      </dsp:nvSpPr>
      <dsp:spPr>
        <a:xfrm>
          <a:off x="375961" y="1729452"/>
          <a:ext cx="822656" cy="4935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/>
            <a:t>społeczności energetyczne</a:t>
          </a:r>
          <a:endParaRPr lang="pl-PL" sz="900" kern="1200" dirty="0"/>
        </a:p>
      </dsp:txBody>
      <dsp:txXfrm>
        <a:off x="400056" y="1753547"/>
        <a:ext cx="774466" cy="445403"/>
      </dsp:txXfrm>
    </dsp:sp>
    <dsp:sp modelId="{6AEE16BD-8C30-4488-A7E3-915C78D33154}">
      <dsp:nvSpPr>
        <dsp:cNvPr id="0" name=""/>
        <dsp:cNvSpPr/>
      </dsp:nvSpPr>
      <dsp:spPr>
        <a:xfrm>
          <a:off x="375961" y="2305312"/>
          <a:ext cx="822656" cy="4935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/>
            <a:t>instytucje publiczne</a:t>
          </a:r>
          <a:endParaRPr lang="pl-PL" sz="900" kern="1200" dirty="0"/>
        </a:p>
      </dsp:txBody>
      <dsp:txXfrm>
        <a:off x="400056" y="2329407"/>
        <a:ext cx="774466" cy="445403"/>
      </dsp:txXfrm>
    </dsp:sp>
    <dsp:sp modelId="{2944A0FE-3C15-4D00-9B48-AC528502CE15}">
      <dsp:nvSpPr>
        <dsp:cNvPr id="0" name=""/>
        <dsp:cNvSpPr/>
      </dsp:nvSpPr>
      <dsp:spPr>
        <a:xfrm>
          <a:off x="375961" y="2881171"/>
          <a:ext cx="822656" cy="4935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/>
            <a:t>mieszkańcy</a:t>
          </a:r>
          <a:endParaRPr lang="pl-PL" sz="900" kern="1200" dirty="0"/>
        </a:p>
      </dsp:txBody>
      <dsp:txXfrm>
        <a:off x="400056" y="2905266"/>
        <a:ext cx="774466" cy="4454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6CA4F-6779-4260-A8E0-8CA26160EEED}">
      <dsp:nvSpPr>
        <dsp:cNvPr id="0" name=""/>
        <dsp:cNvSpPr/>
      </dsp:nvSpPr>
      <dsp:spPr>
        <a:xfrm>
          <a:off x="0" y="91543"/>
          <a:ext cx="1269750" cy="1216800"/>
        </a:xfrm>
        <a:prstGeom prst="roundRect">
          <a:avLst/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kern="1200" baseline="0" dirty="0"/>
            <a:t>przedsiębiorcy</a:t>
          </a:r>
          <a:endParaRPr lang="pl-PL" sz="1200" kern="1200" dirty="0"/>
        </a:p>
      </dsp:txBody>
      <dsp:txXfrm>
        <a:off x="59399" y="150942"/>
        <a:ext cx="1150952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D80BD-2522-4E63-BCA4-A3F34BA6B59A}">
      <dsp:nvSpPr>
        <dsp:cNvPr id="0" name=""/>
        <dsp:cNvSpPr/>
      </dsp:nvSpPr>
      <dsp:spPr>
        <a:xfrm>
          <a:off x="1136" y="706"/>
          <a:ext cx="1524095" cy="817137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UE daje budżet na pożyczki </a:t>
          </a:r>
        </a:p>
      </dsp:txBody>
      <dsp:txXfrm>
        <a:off x="69232" y="68802"/>
        <a:ext cx="1387903" cy="680945"/>
      </dsp:txXfrm>
    </dsp:sp>
    <dsp:sp modelId="{31896B3C-F903-4D3C-A8A5-A36D129D019E}">
      <dsp:nvSpPr>
        <dsp:cNvPr id="0" name=""/>
        <dsp:cNvSpPr/>
      </dsp:nvSpPr>
      <dsp:spPr>
        <a:xfrm flipH="1">
          <a:off x="1136" y="905634"/>
          <a:ext cx="1524095" cy="817137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Ich dysponentem są regiony – </a:t>
          </a:r>
          <a:br>
            <a:rPr lang="pl-PL" sz="1100" kern="1200" dirty="0"/>
          </a:br>
          <a:r>
            <a:rPr lang="pl-PL" sz="1100" kern="1200" dirty="0"/>
            <a:t>Zarządy Województw</a:t>
          </a:r>
        </a:p>
      </dsp:txBody>
      <dsp:txXfrm>
        <a:off x="69232" y="973730"/>
        <a:ext cx="1387903" cy="680945"/>
      </dsp:txXfrm>
    </dsp:sp>
    <dsp:sp modelId="{4BB7BD53-1EE0-41D6-9538-EE0064840C5E}">
      <dsp:nvSpPr>
        <dsp:cNvPr id="0" name=""/>
        <dsp:cNvSpPr/>
      </dsp:nvSpPr>
      <dsp:spPr>
        <a:xfrm flipH="1">
          <a:off x="1781280" y="706"/>
          <a:ext cx="1524095" cy="817137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Pożyczki unijne </a:t>
          </a:r>
          <a:br>
            <a:rPr lang="pl-PL" sz="1100" kern="1200" dirty="0"/>
          </a:br>
          <a:r>
            <a:rPr lang="pl-PL" sz="1100" kern="1200" dirty="0"/>
            <a:t>to nazwa „parasolowa” / </a:t>
          </a:r>
          <a:r>
            <a:rPr lang="pl-PL" sz="1100" kern="1200" dirty="0" err="1"/>
            <a:t>brand</a:t>
          </a:r>
          <a:r>
            <a:rPr lang="pl-PL" sz="1100" kern="1200" dirty="0"/>
            <a:t> </a:t>
          </a:r>
        </a:p>
      </dsp:txBody>
      <dsp:txXfrm>
        <a:off x="1849376" y="68802"/>
        <a:ext cx="1387903" cy="680945"/>
      </dsp:txXfrm>
    </dsp:sp>
    <dsp:sp modelId="{DB729DDD-65A9-4769-9B7A-9998F2B11146}">
      <dsp:nvSpPr>
        <dsp:cNvPr id="0" name=""/>
        <dsp:cNvSpPr/>
      </dsp:nvSpPr>
      <dsp:spPr>
        <a:xfrm>
          <a:off x="1781280" y="905634"/>
          <a:ext cx="1524095" cy="817137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To kilkadziesiąt różnych produktów </a:t>
          </a:r>
          <a:br>
            <a:rPr lang="pl-PL" sz="1100" kern="1200" dirty="0"/>
          </a:br>
          <a:r>
            <a:rPr lang="pl-PL" sz="1100" kern="1200" dirty="0"/>
            <a:t>w 15 regionach</a:t>
          </a:r>
        </a:p>
      </dsp:txBody>
      <dsp:txXfrm>
        <a:off x="1849376" y="973730"/>
        <a:ext cx="1387903" cy="6809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7AFAB-F5B0-453F-BA2F-5BDE0ADE1C3F}">
      <dsp:nvSpPr>
        <dsp:cNvPr id="0" name=""/>
        <dsp:cNvSpPr/>
      </dsp:nvSpPr>
      <dsp:spPr>
        <a:xfrm>
          <a:off x="1568" y="85319"/>
          <a:ext cx="1892069" cy="91205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85725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pl-PL" sz="1400" b="1" i="0" kern="1200" baseline="0" dirty="0">
              <a:solidFill>
                <a:schemeClr val="accent6">
                  <a:lumMod val="75000"/>
                </a:schemeClr>
              </a:solidFill>
            </a:rPr>
            <a:t>w tym 532 mln zł środków powierzonych w Polsce Wschodniej</a:t>
          </a:r>
          <a:endParaRPr lang="pl-PL" sz="1200" b="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68" y="85319"/>
        <a:ext cx="1892069" cy="9120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7AFAB-F5B0-453F-BA2F-5BDE0ADE1C3F}">
      <dsp:nvSpPr>
        <dsp:cNvPr id="0" name=""/>
        <dsp:cNvSpPr/>
      </dsp:nvSpPr>
      <dsp:spPr>
        <a:xfrm>
          <a:off x="784" y="42659"/>
          <a:ext cx="1892069" cy="9120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85725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pl-PL" sz="1400" b="1" i="0" kern="1200" baseline="0" dirty="0">
              <a:solidFill>
                <a:schemeClr val="accent6">
                  <a:lumMod val="75000"/>
                </a:schemeClr>
              </a:solidFill>
            </a:rPr>
            <a:t>10,6 mld zł środków powierzonych BGK</a:t>
          </a:r>
          <a:endParaRPr lang="pl-PL" sz="1200" b="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784" y="42659"/>
        <a:ext cx="1892069" cy="9120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1DF28-8FFD-4995-AE5E-2CC078BF25B8}">
      <dsp:nvSpPr>
        <dsp:cNvPr id="0" name=""/>
        <dsp:cNvSpPr/>
      </dsp:nvSpPr>
      <dsp:spPr>
        <a:xfrm>
          <a:off x="3378" y="43290"/>
          <a:ext cx="1009860" cy="60591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Calibri"/>
              <a:cs typeface="+mn-cs"/>
              <a:sym typeface="Calibri"/>
            </a:rPr>
            <a:t>nabór wniosków</a:t>
          </a:r>
        </a:p>
      </dsp:txBody>
      <dsp:txXfrm>
        <a:off x="21125" y="61037"/>
        <a:ext cx="974366" cy="570422"/>
      </dsp:txXfrm>
    </dsp:sp>
    <dsp:sp modelId="{17DE98B3-EC1A-4E74-BF8D-791537E3ABAB}">
      <dsp:nvSpPr>
        <dsp:cNvPr id="0" name=""/>
        <dsp:cNvSpPr/>
      </dsp:nvSpPr>
      <dsp:spPr>
        <a:xfrm>
          <a:off x="1114225" y="221026"/>
          <a:ext cx="214090" cy="2504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kern="1200">
            <a:solidFill>
              <a:schemeClr val="tx2"/>
            </a:solidFill>
            <a:latin typeface="+mn-lt"/>
          </a:endParaRPr>
        </a:p>
      </dsp:txBody>
      <dsp:txXfrm>
        <a:off x="1114225" y="271115"/>
        <a:ext cx="149863" cy="150267"/>
      </dsp:txXfrm>
    </dsp:sp>
    <dsp:sp modelId="{BF8E1187-A762-4EDF-B166-9B77B4505056}">
      <dsp:nvSpPr>
        <dsp:cNvPr id="0" name=""/>
        <dsp:cNvSpPr/>
      </dsp:nvSpPr>
      <dsp:spPr>
        <a:xfrm>
          <a:off x="1417184" y="43290"/>
          <a:ext cx="1009860" cy="60591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Calibri"/>
              <a:cs typeface="+mn-cs"/>
            </a:rPr>
            <a:t>umowa pożyczki</a:t>
          </a:r>
        </a:p>
      </dsp:txBody>
      <dsp:txXfrm>
        <a:off x="1434931" y="61037"/>
        <a:ext cx="974366" cy="570422"/>
      </dsp:txXfrm>
    </dsp:sp>
    <dsp:sp modelId="{9677840D-3790-4764-B4E0-98739F3D6068}">
      <dsp:nvSpPr>
        <dsp:cNvPr id="0" name=""/>
        <dsp:cNvSpPr/>
      </dsp:nvSpPr>
      <dsp:spPr>
        <a:xfrm>
          <a:off x="2528031" y="221026"/>
          <a:ext cx="214090" cy="2504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kern="1200">
            <a:solidFill>
              <a:schemeClr val="tx2"/>
            </a:solidFill>
            <a:latin typeface="+mn-lt"/>
          </a:endParaRPr>
        </a:p>
      </dsp:txBody>
      <dsp:txXfrm>
        <a:off x="2528031" y="271115"/>
        <a:ext cx="149863" cy="150267"/>
      </dsp:txXfrm>
    </dsp:sp>
    <dsp:sp modelId="{9677A19C-D3DA-47B5-9DF0-951FF56B9D45}">
      <dsp:nvSpPr>
        <dsp:cNvPr id="0" name=""/>
        <dsp:cNvSpPr/>
      </dsp:nvSpPr>
      <dsp:spPr>
        <a:xfrm>
          <a:off x="2830989" y="43290"/>
          <a:ext cx="1009860" cy="60591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Calibri"/>
              <a:cs typeface="+mn-cs"/>
            </a:rPr>
            <a:t>spłaty</a:t>
          </a:r>
        </a:p>
      </dsp:txBody>
      <dsp:txXfrm>
        <a:off x="2848736" y="61037"/>
        <a:ext cx="974366" cy="570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11.06.2026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PLE: Belkę można dostosować do regionu, ale nie trzeba – w prezentacji mówimy tez ogólnie o pożyczkach unijnych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C2055-B9DF-4EBB-1F6B-460C84F52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6792379-8742-FBC5-FE51-341BE4268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E32ED4F-0A98-DD9F-1920-A3B4D6F03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Dane z BI dla DIF, bez FEPM, środki powierzone</a:t>
            </a:r>
          </a:p>
          <a:p>
            <a:r>
              <a:rPr lang="pl-PL" dirty="0"/>
              <a:t>Na kołowym udział w alokacji. Turystyka to FEPW i jedno działanie w FELD</a:t>
            </a:r>
          </a:p>
          <a:p>
            <a:r>
              <a:rPr lang="pl-PL" dirty="0"/>
              <a:t>Na mapce wartości powierzone przez regionalne IZ – bez kwot w z FEPW</a:t>
            </a:r>
          </a:p>
        </p:txBody>
      </p:sp>
    </p:spTree>
    <p:extLst>
      <p:ext uri="{BB962C8B-B14F-4D97-AF65-F5344CB8AC3E}">
        <p14:creationId xmlns:p14="http://schemas.microsoft.com/office/powerpoint/2010/main" val="297710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795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99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5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526613-FF9C-4DE9-AB8D-A1B12CAB0B3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4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526613-FF9C-4DE9-AB8D-A1B12CAB0B3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8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BC73F-8BC3-15C0-0859-CD1E7A6FF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D4E21E8-F392-AD48-7F8E-1686434EC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D4DFA07-52BD-AC7F-BB2F-A4E7979F1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4A2AEB-FE91-6986-7FA2-C43DD703E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526613-FF9C-4DE9-AB8D-A1B12CAB0B3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8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759454F-CDAE-C1D7-53C1-EE211820FA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535" y="4286570"/>
            <a:ext cx="7458929" cy="8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71604" y="174408"/>
            <a:ext cx="7720343" cy="62245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271605" y="1269206"/>
            <a:ext cx="8575895" cy="3443288"/>
          </a:xfrm>
          <a:prstGeom prst="rect">
            <a:avLst/>
          </a:prstGeom>
        </p:spPr>
        <p:txBody>
          <a:bodyPr/>
          <a:lstStyle>
            <a:lvl1pPr marL="135731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200"/>
            </a:lvl1pPr>
            <a:lvl2pPr marL="400050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200"/>
            </a:lvl2pPr>
            <a:lvl3pPr marL="672704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200"/>
            </a:lvl3pPr>
            <a:lvl4pPr marL="944166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200"/>
            </a:lvl4pPr>
            <a:lvl5pPr marL="1208485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473950" y="4767263"/>
            <a:ext cx="14128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2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DA0029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36B71"/>
                </a:solidFill>
              </a:defRPr>
            </a:lvl1pPr>
            <a:lvl2pPr>
              <a:defRPr sz="2100">
                <a:solidFill>
                  <a:srgbClr val="636B71"/>
                </a:solidFill>
              </a:defRPr>
            </a:lvl2pPr>
            <a:lvl3pPr>
              <a:defRPr sz="1800">
                <a:solidFill>
                  <a:srgbClr val="636B71"/>
                </a:solidFill>
              </a:defRPr>
            </a:lvl3pPr>
            <a:lvl4pPr>
              <a:defRPr sz="1500">
                <a:solidFill>
                  <a:srgbClr val="636B71"/>
                </a:solidFill>
              </a:defRPr>
            </a:lvl4pPr>
            <a:lvl5pPr>
              <a:defRPr sz="1500">
                <a:solidFill>
                  <a:srgbClr val="636B7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636B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7649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271604" y="174408"/>
            <a:ext cx="7720343" cy="62245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505700" y="4767263"/>
            <a:ext cx="13811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2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EDA6E8A-7256-191F-8DCD-DA20D99DCA0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535" y="4286570"/>
            <a:ext cx="7458929" cy="8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" y="4334772"/>
            <a:ext cx="1402632" cy="821194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3"/>
            <a:ext cx="2278263" cy="821194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2" y="4334315"/>
            <a:ext cx="1937739" cy="82235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  <p:sldLayoutId id="2147483742" r:id="rId12"/>
    <p:sldLayoutId id="2147483743" r:id="rId13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5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6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7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gk.pl/programy-i-fundusze/fundusze/fundusze-europejski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chart" Target="../charts/chart1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F33F18E-394A-4875-831B-31657E1ED1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Oferta preferencyjnych pożyczek unijnych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400" dirty="0"/>
              <a:t>Maciej Henkiel, Bank Gospodarstwa Krajowego</a:t>
            </a:r>
          </a:p>
          <a:p>
            <a:r>
              <a:rPr lang="pl-PL" sz="1400" dirty="0"/>
              <a:t>Warszawa, 12.06.2026 r.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 defTabSz="685800" hangingPunct="0"/>
            <a:r>
              <a:rPr lang="pl-PL" sz="21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Obsługa pożyczki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661046"/>
              </p:ext>
            </p:extLst>
          </p:nvPr>
        </p:nvGraphicFramePr>
        <p:xfrm>
          <a:off x="877888" y="1131590"/>
          <a:ext cx="7389812" cy="339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marL="0" algn="r" defTabSz="685800" rtl="0" eaLnBrk="1" latinLnBrk="0" hangingPunct="1">
              <a:defRPr sz="675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3D921BB-872F-49B8-9335-0B0403D2E1B7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22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656886-B660-4914-8E53-217161866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DD567C-9E0B-4F1E-9D29-3BF89684A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07E829-CD8A-489B-A260-7DE9ECC88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1AB143-025D-4007-8AE4-FD2F7263B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755180-B5FB-42FA-8006-E912462A3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F0F8D2-3AD0-4674-8FB3-AF37E3786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2E58F-8CBC-4994-B198-4FD8546C7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08B7CC-FC03-4B22-BBF2-E14340FE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77B521-9D85-4379-B389-79F367F31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942725"/>
              </p:ext>
            </p:extLst>
          </p:nvPr>
        </p:nvGraphicFramePr>
        <p:xfrm>
          <a:off x="877064" y="1304915"/>
          <a:ext cx="5711160" cy="3139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ytuł 3">
            <a:extLst>
              <a:ext uri="{FF2B5EF4-FFF2-40B4-BE49-F238E27FC236}">
                <a16:creationId xmlns:a16="http://schemas.microsoft.com/office/drawing/2014/main" id="{B508962B-7D15-DE3A-1BC9-C7135236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5628511" cy="734818"/>
          </a:xfrm>
        </p:spPr>
        <p:txBody>
          <a:bodyPr>
            <a:normAutofit fontScale="90000"/>
          </a:bodyPr>
          <a:lstStyle/>
          <a:p>
            <a:r>
              <a:rPr lang="pl-PL" altLang="pl-PL" sz="2100" dirty="0"/>
              <a:t>Pożyczka na poprawę efektywności energetycznej dla przedsiębiorstw</a:t>
            </a:r>
            <a:br>
              <a:rPr lang="pl-PL" altLang="pl-PL" sz="2100" dirty="0">
                <a:solidFill>
                  <a:schemeClr val="accent1"/>
                </a:solidFill>
              </a:rPr>
            </a:br>
            <a:endParaRPr lang="pl-PL" altLang="pl-PL" sz="2100" b="0" dirty="0">
              <a:solidFill>
                <a:schemeClr val="accent2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E2123D5-DD8D-CC1C-A579-521FEC25ECDD}"/>
              </a:ext>
            </a:extLst>
          </p:cNvPr>
          <p:cNvSpPr txBox="1">
            <a:spLocks/>
          </p:cNvSpPr>
          <p:nvPr/>
        </p:nvSpPr>
        <p:spPr>
          <a:xfrm>
            <a:off x="7010400" y="4864896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>
              <a:defRPr/>
            </a:pPr>
            <a:fld id="{555F280D-3916-614B-ABEF-BBF0CE184654}" type="slidenum">
              <a:rPr lang="pl-PL" sz="900">
                <a:solidFill>
                  <a:srgbClr val="636B71">
                    <a:tint val="75000"/>
                  </a:srgbClr>
                </a:solidFill>
                <a:latin typeface="Calibri"/>
              </a:rPr>
              <a:pPr algn="r" defTabSz="342900">
                <a:defRPr/>
              </a:pPr>
              <a:t>11</a:t>
            </a:fld>
            <a:endParaRPr lang="pl-PL" sz="900" dirty="0">
              <a:solidFill>
                <a:srgbClr val="636B7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CDCB549-C6DA-A78E-0EC1-61D6098A4011}"/>
              </a:ext>
            </a:extLst>
          </p:cNvPr>
          <p:cNvSpPr/>
          <p:nvPr/>
        </p:nvSpPr>
        <p:spPr>
          <a:xfrm>
            <a:off x="6753225" y="0"/>
            <a:ext cx="23907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7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0B71198-CB4C-CC39-A336-B6305855B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800236"/>
              </p:ext>
            </p:extLst>
          </p:nvPr>
        </p:nvGraphicFramePr>
        <p:xfrm>
          <a:off x="7172325" y="731793"/>
          <a:ext cx="1724025" cy="4068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B98CD160-0BE9-18E9-95C2-00F63A86249E}"/>
              </a:ext>
            </a:extLst>
          </p:cNvPr>
          <p:cNvSpPr/>
          <p:nvPr/>
        </p:nvSpPr>
        <p:spPr>
          <a:xfrm>
            <a:off x="6812280" y="174408"/>
            <a:ext cx="2278380" cy="55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chemeClr val="tx2"/>
                </a:solidFill>
              </a:rPr>
              <a:t>Orientacyjne warunki</a:t>
            </a:r>
            <a:endParaRPr lang="en-US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273744"/>
              </p:ext>
            </p:extLst>
          </p:nvPr>
        </p:nvGraphicFramePr>
        <p:xfrm>
          <a:off x="877064" y="1131590"/>
          <a:ext cx="5628511" cy="342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E2123D5-DD8D-CC1C-A579-521FEC25ECDD}"/>
              </a:ext>
            </a:extLst>
          </p:cNvPr>
          <p:cNvSpPr txBox="1">
            <a:spLocks/>
          </p:cNvSpPr>
          <p:nvPr/>
        </p:nvSpPr>
        <p:spPr>
          <a:xfrm>
            <a:off x="7010400" y="4864896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>
              <a:defRPr/>
            </a:pPr>
            <a:fld id="{555F280D-3916-614B-ABEF-BBF0CE184654}" type="slidenum">
              <a:rPr lang="pl-PL" sz="900">
                <a:solidFill>
                  <a:srgbClr val="636B71">
                    <a:tint val="75000"/>
                  </a:srgbClr>
                </a:solidFill>
                <a:latin typeface="Calibri"/>
              </a:rPr>
              <a:pPr algn="r" defTabSz="342900">
                <a:defRPr/>
              </a:pPr>
              <a:t>12</a:t>
            </a:fld>
            <a:endParaRPr lang="pl-PL" sz="900" dirty="0">
              <a:solidFill>
                <a:srgbClr val="636B7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CDCB549-C6DA-A78E-0EC1-61D6098A4011}"/>
              </a:ext>
            </a:extLst>
          </p:cNvPr>
          <p:cNvSpPr/>
          <p:nvPr/>
        </p:nvSpPr>
        <p:spPr>
          <a:xfrm>
            <a:off x="6753225" y="0"/>
            <a:ext cx="23907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7" dirty="0">
              <a:solidFill>
                <a:schemeClr val="tx1"/>
              </a:solidFill>
            </a:endParaRPr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id="{B508962B-7D15-DE3A-1BC9-C7135236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2100" dirty="0"/>
              <a:t>Pożyczka na OZE</a:t>
            </a:r>
            <a:br>
              <a:rPr lang="pl-PL" altLang="pl-PL" sz="2100" dirty="0">
                <a:solidFill>
                  <a:schemeClr val="accent1"/>
                </a:solidFill>
                <a:highlight>
                  <a:srgbClr val="FFFF00"/>
                </a:highlight>
              </a:rPr>
            </a:br>
            <a:endParaRPr lang="pl-PL" altLang="pl-PL" sz="2100" b="0" dirty="0">
              <a:solidFill>
                <a:schemeClr val="accent2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0B71198-CB4C-CC39-A336-B6305855B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791188"/>
              </p:ext>
            </p:extLst>
          </p:nvPr>
        </p:nvGraphicFramePr>
        <p:xfrm>
          <a:off x="7172325" y="830223"/>
          <a:ext cx="1724025" cy="380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4130A5F3-DE6F-DF08-FFBC-879E08FA71F7}"/>
              </a:ext>
            </a:extLst>
          </p:cNvPr>
          <p:cNvSpPr/>
          <p:nvPr/>
        </p:nvSpPr>
        <p:spPr>
          <a:xfrm>
            <a:off x="6812280" y="174408"/>
            <a:ext cx="2278380" cy="55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chemeClr val="tx2"/>
                </a:solidFill>
              </a:rPr>
              <a:t>Orientacyjne warunki</a:t>
            </a:r>
            <a:endParaRPr lang="en-US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C9584-5DD6-17C3-9E1E-0AD0AC742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Symbol zastępczy zawartości 4">
            <a:extLst>
              <a:ext uri="{FF2B5EF4-FFF2-40B4-BE49-F238E27FC236}">
                <a16:creationId xmlns:a16="http://schemas.microsoft.com/office/drawing/2014/main" id="{71434623-DFF5-21D5-4C4E-1A914F7BC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220175"/>
              </p:ext>
            </p:extLst>
          </p:nvPr>
        </p:nvGraphicFramePr>
        <p:xfrm>
          <a:off x="877064" y="1131590"/>
          <a:ext cx="5628511" cy="342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90C14DE-BA08-57BA-4242-2A403E2F94CE}"/>
              </a:ext>
            </a:extLst>
          </p:cNvPr>
          <p:cNvSpPr txBox="1">
            <a:spLocks/>
          </p:cNvSpPr>
          <p:nvPr/>
        </p:nvSpPr>
        <p:spPr>
          <a:xfrm>
            <a:off x="7010400" y="4864896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>
              <a:defRPr/>
            </a:pPr>
            <a:fld id="{555F280D-3916-614B-ABEF-BBF0CE184654}" type="slidenum">
              <a:rPr lang="pl-PL" sz="900">
                <a:solidFill>
                  <a:srgbClr val="636B71">
                    <a:tint val="75000"/>
                  </a:srgbClr>
                </a:solidFill>
                <a:latin typeface="Calibri"/>
              </a:rPr>
              <a:pPr algn="r" defTabSz="342900">
                <a:defRPr/>
              </a:pPr>
              <a:t>13</a:t>
            </a:fld>
            <a:endParaRPr lang="pl-PL" sz="900" dirty="0">
              <a:solidFill>
                <a:srgbClr val="636B7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384A1F1-65B1-9A96-A4C6-3D2523FCED76}"/>
              </a:ext>
            </a:extLst>
          </p:cNvPr>
          <p:cNvSpPr/>
          <p:nvPr/>
        </p:nvSpPr>
        <p:spPr>
          <a:xfrm>
            <a:off x="6753225" y="0"/>
            <a:ext cx="23907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7" dirty="0">
              <a:solidFill>
                <a:schemeClr val="tx1"/>
              </a:solidFill>
            </a:endParaRPr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id="{374E6DF3-6B13-8DF4-328C-0560CA78E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2100" dirty="0"/>
              <a:t>Pożyczka GOZ z dotacją</a:t>
            </a:r>
            <a:br>
              <a:rPr lang="pl-PL" altLang="pl-PL" sz="2100" dirty="0">
                <a:solidFill>
                  <a:schemeClr val="accent1"/>
                </a:solidFill>
                <a:highlight>
                  <a:srgbClr val="FFFF00"/>
                </a:highlight>
              </a:rPr>
            </a:br>
            <a:endParaRPr lang="pl-PL" altLang="pl-PL" sz="2100" b="0" dirty="0">
              <a:solidFill>
                <a:schemeClr val="accent2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1C65BB-B93F-E111-E230-5010A21C6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610852"/>
              </p:ext>
            </p:extLst>
          </p:nvPr>
        </p:nvGraphicFramePr>
        <p:xfrm>
          <a:off x="7172325" y="830223"/>
          <a:ext cx="1724025" cy="380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964C477C-863A-2BA2-60EC-CB443527B5AB}"/>
              </a:ext>
            </a:extLst>
          </p:cNvPr>
          <p:cNvSpPr/>
          <p:nvPr/>
        </p:nvSpPr>
        <p:spPr>
          <a:xfrm>
            <a:off x="6812280" y="174408"/>
            <a:ext cx="2278380" cy="55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chemeClr val="tx2"/>
                </a:solidFill>
              </a:rPr>
              <a:t>Orientacyjne warunki</a:t>
            </a:r>
            <a:endParaRPr lang="en-US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1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EA7B15-9878-C953-851A-4627E323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447345"/>
          </a:xfrm>
        </p:spPr>
        <p:txBody>
          <a:bodyPr>
            <a:normAutofit/>
          </a:bodyPr>
          <a:lstStyle/>
          <a:p>
            <a:r>
              <a:rPr lang="pl-PL" sz="2100" dirty="0"/>
              <a:t>Dotacje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E18D25-ACCF-743D-6415-731D42B8A6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AE7B111-D34D-A222-0E08-573A2D712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435995"/>
              </p:ext>
            </p:extLst>
          </p:nvPr>
        </p:nvGraphicFramePr>
        <p:xfrm>
          <a:off x="683568" y="1779662"/>
          <a:ext cx="7920880" cy="293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a 9">
            <a:extLst>
              <a:ext uri="{FF2B5EF4-FFF2-40B4-BE49-F238E27FC236}">
                <a16:creationId xmlns:a16="http://schemas.microsoft.com/office/drawing/2014/main" id="{5BBAB192-B2EE-C070-2D2D-03D5AD3BB1D3}"/>
              </a:ext>
            </a:extLst>
          </p:cNvPr>
          <p:cNvGrpSpPr/>
          <p:nvPr/>
        </p:nvGrpSpPr>
        <p:grpSpPr>
          <a:xfrm>
            <a:off x="683569" y="1123289"/>
            <a:ext cx="7920880" cy="480454"/>
            <a:chOff x="0" y="31"/>
            <a:chExt cx="8377095" cy="480454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884AB874-92EE-1958-5A0A-981152A010D6}"/>
                </a:ext>
              </a:extLst>
            </p:cNvPr>
            <p:cNvSpPr/>
            <p:nvPr/>
          </p:nvSpPr>
          <p:spPr>
            <a:xfrm>
              <a:off x="0" y="31"/>
              <a:ext cx="8377095" cy="48045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Prostokąt: zaokrąglone rogi 4">
              <a:extLst>
                <a:ext uri="{FF2B5EF4-FFF2-40B4-BE49-F238E27FC236}">
                  <a16:creationId xmlns:a16="http://schemas.microsoft.com/office/drawing/2014/main" id="{05E91439-235C-A3D2-90F5-7BDE33EBD44B}"/>
                </a:ext>
              </a:extLst>
            </p:cNvPr>
            <p:cNvSpPr txBox="1"/>
            <p:nvPr/>
          </p:nvSpPr>
          <p:spPr>
            <a:xfrm>
              <a:off x="23454" y="23485"/>
              <a:ext cx="8330187" cy="433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0" i="0" kern="1200" baseline="0" dirty="0">
                  <a:solidFill>
                    <a:schemeClr val="tx2"/>
                  </a:solidFill>
                </a:rPr>
                <a:t>Przykłady</a:t>
              </a:r>
              <a:endParaRPr lang="pl-PL" sz="2400" kern="1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5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elektronika, zrzut ekranu, komputer&#10;&#10;Zawartość wygenerowana przez AI może być niepoprawna.">
            <a:extLst>
              <a:ext uri="{FF2B5EF4-FFF2-40B4-BE49-F238E27FC236}">
                <a16:creationId xmlns:a16="http://schemas.microsoft.com/office/drawing/2014/main" id="{6B221E02-24A6-08D9-3CD3-A1589C6CC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90299"/>
            <a:ext cx="3433390" cy="2920276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DDC9941D-2702-B56D-8C9F-980EAF340C4B}"/>
              </a:ext>
            </a:extLst>
          </p:cNvPr>
          <p:cNvSpPr/>
          <p:nvPr/>
        </p:nvSpPr>
        <p:spPr>
          <a:xfrm>
            <a:off x="0" y="1243788"/>
            <a:ext cx="9144000" cy="481355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7" dirty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83A5C2-6E89-A9F8-4752-FC4AC1900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/>
              <a:t>Gdzie znajdę więcej informacji?</a:t>
            </a:r>
            <a:endParaRPr lang="en-US" sz="21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D18B067-A0D6-F533-EEED-A398AD116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93" y="1203038"/>
            <a:ext cx="7992888" cy="64863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www.bgk.pl/programy-i-fundusze/fundusze/fundusze-europejskie/</a:t>
            </a:r>
            <a:r>
              <a:rPr lang="pl-PL" sz="1800" b="1" dirty="0">
                <a:solidFill>
                  <a:schemeClr val="tx2"/>
                </a:solidFill>
              </a:rPr>
              <a:t> 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DF40008-342D-4950-A9ED-BAE1B9CF6C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15</a:t>
            </a:fld>
            <a:endParaRPr lang="en-US"/>
          </a:p>
        </p:txBody>
      </p:sp>
      <p:pic>
        <p:nvPicPr>
          <p:cNvPr id="10" name="Obraz 9" descr="Obraz zawierający tekst, elektronika, komputer, zrzut ekranu&#10;&#10;Zawartość wygenerowana przez AI może być niepoprawna.">
            <a:extLst>
              <a:ext uri="{FF2B5EF4-FFF2-40B4-BE49-F238E27FC236}">
                <a16:creationId xmlns:a16="http://schemas.microsoft.com/office/drawing/2014/main" id="{85EE5D91-09C8-9EC7-991B-E626ED9B5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6" y="1890299"/>
            <a:ext cx="3682348" cy="287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FAFA55-D5BF-4445-886E-9FC4188F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Dziękuję za uwagę!</a:t>
            </a: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83EA8B15-E48D-3057-C2A6-CED7E31D34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0" b="12800"/>
          <a:stretch/>
        </p:blipFill>
        <p:spPr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1A03D1E-B327-4B22-C836-672BFD0F0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961178"/>
              </p:ext>
            </p:extLst>
          </p:nvPr>
        </p:nvGraphicFramePr>
        <p:xfrm>
          <a:off x="1162729" y="1147595"/>
          <a:ext cx="6793648" cy="3151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FD517FE7-F01E-90B6-5966-1D217CCA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/>
              <a:t>O czym będę mówić?</a:t>
            </a:r>
            <a:endParaRPr lang="en-US" sz="21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4527A8-9099-8AA0-EFAD-508ED383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FA7A0D-0942-E1D5-59B8-781E973F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/>
              <a:t>Czym są pożyczki unijne? </a:t>
            </a:r>
            <a:br>
              <a:rPr lang="pl-PL" sz="2100" dirty="0"/>
            </a:br>
            <a:endParaRPr lang="en-US" sz="2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C9E0AC2-786A-038F-5C6F-1B9713DA21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6480F06-0EF6-5A50-F6F0-3D09588E5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752993"/>
              </p:ext>
            </p:extLst>
          </p:nvPr>
        </p:nvGraphicFramePr>
        <p:xfrm>
          <a:off x="271605" y="2067694"/>
          <a:ext cx="8377095" cy="26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5D1B406-B88B-9CC7-5A70-FF83D1F35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415350"/>
              </p:ext>
            </p:extLst>
          </p:nvPr>
        </p:nvGraphicFramePr>
        <p:xfrm>
          <a:off x="271604" y="1356810"/>
          <a:ext cx="8377095" cy="494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688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043544A-7DC1-4EBE-93A0-ACCEA043A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9CB4CA-8416-405E-A288-DE8CD8050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5EB8B9-930A-4E38-BABE-3F6E61612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DD33F6-9FB6-4462-A9A0-947867598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BA07E2A-801E-4813-A2C3-145A014E4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8B4F7A2-341F-4068-B7DA-82DE1DC44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CE6610-97EF-4298-A11D-F58D09DCF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DCE56-5F54-0A9C-666E-6A1709D46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21147D-7062-7A17-5C1D-02F406586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/>
              <a:t>Kto i na co może otrzymać pożyczkę?</a:t>
            </a:r>
            <a:endParaRPr lang="en-US" sz="21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5925C4-79C1-45D8-2B13-C7F7EF339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4</a:t>
            </a:fld>
            <a:endParaRPr lang="en-US"/>
          </a:p>
        </p:txBody>
      </p:sp>
      <p:sp>
        <p:nvSpPr>
          <p:cNvPr id="31" name="Dowolny kształt: kształt 30">
            <a:extLst>
              <a:ext uri="{FF2B5EF4-FFF2-40B4-BE49-F238E27FC236}">
                <a16:creationId xmlns:a16="http://schemas.microsoft.com/office/drawing/2014/main" id="{03260ED2-8BC1-E143-041B-1E0C2FC147D0}"/>
              </a:ext>
            </a:extLst>
          </p:cNvPr>
          <p:cNvSpPr/>
          <p:nvPr/>
        </p:nvSpPr>
        <p:spPr>
          <a:xfrm>
            <a:off x="3474024" y="1706474"/>
            <a:ext cx="1871817" cy="638846"/>
          </a:xfrm>
          <a:custGeom>
            <a:avLst/>
            <a:gdLst>
              <a:gd name="connsiteX0" fmla="*/ 0 w 2628001"/>
              <a:gd name="connsiteY0" fmla="*/ 0 h 1254543"/>
              <a:gd name="connsiteX1" fmla="*/ 2628001 w 2628001"/>
              <a:gd name="connsiteY1" fmla="*/ 0 h 1254543"/>
              <a:gd name="connsiteX2" fmla="*/ 2628001 w 2628001"/>
              <a:gd name="connsiteY2" fmla="*/ 1254543 h 1254543"/>
              <a:gd name="connsiteX3" fmla="*/ 0 w 2628001"/>
              <a:gd name="connsiteY3" fmla="*/ 1254543 h 1254543"/>
              <a:gd name="connsiteX4" fmla="*/ 0 w 2628001"/>
              <a:gd name="connsiteY4" fmla="*/ 0 h 12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001" h="1254543">
                <a:moveTo>
                  <a:pt x="0" y="0"/>
                </a:moveTo>
                <a:lnTo>
                  <a:pt x="2628001" y="0"/>
                </a:lnTo>
                <a:lnTo>
                  <a:pt x="2628001" y="1254543"/>
                </a:lnTo>
                <a:lnTo>
                  <a:pt x="0" y="12545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b="1" dirty="0">
                <a:solidFill>
                  <a:schemeClr val="accent5">
                    <a:lumMod val="75000"/>
                  </a:schemeClr>
                </a:solidFill>
              </a:rPr>
              <a:t>nowe inwestycje/produkty</a:t>
            </a:r>
            <a:br>
              <a:rPr lang="pl-PL" sz="11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1100" b="1" dirty="0">
                <a:solidFill>
                  <a:schemeClr val="accent5">
                    <a:lumMod val="75000"/>
                  </a:schemeClr>
                </a:solidFill>
              </a:rPr>
              <a:t>zmiana modelu biznesowego</a:t>
            </a:r>
            <a:br>
              <a:rPr lang="pl-PL" sz="11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1100" b="1" dirty="0">
                <a:solidFill>
                  <a:schemeClr val="accent5">
                    <a:lumMod val="75000"/>
                  </a:schemeClr>
                </a:solidFill>
              </a:rPr>
              <a:t>cyfryzacja</a:t>
            </a:r>
          </a:p>
        </p:txBody>
      </p:sp>
      <p:sp>
        <p:nvSpPr>
          <p:cNvPr id="32" name="Dowolny kształt: kształt 31">
            <a:extLst>
              <a:ext uri="{FF2B5EF4-FFF2-40B4-BE49-F238E27FC236}">
                <a16:creationId xmlns:a16="http://schemas.microsoft.com/office/drawing/2014/main" id="{DF79B2B8-75AC-1C49-9A97-FD2058B10444}"/>
              </a:ext>
            </a:extLst>
          </p:cNvPr>
          <p:cNvSpPr/>
          <p:nvPr/>
        </p:nvSpPr>
        <p:spPr>
          <a:xfrm>
            <a:off x="1455527" y="1521893"/>
            <a:ext cx="926328" cy="1064744"/>
          </a:xfrm>
          <a:custGeom>
            <a:avLst/>
            <a:gdLst>
              <a:gd name="connsiteX0" fmla="*/ 0 w 2090905"/>
              <a:gd name="connsiteY0" fmla="*/ 909544 h 1819087"/>
              <a:gd name="connsiteX1" fmla="*/ 454772 w 2090905"/>
              <a:gd name="connsiteY1" fmla="*/ 0 h 1819087"/>
              <a:gd name="connsiteX2" fmla="*/ 1636133 w 2090905"/>
              <a:gd name="connsiteY2" fmla="*/ 0 h 1819087"/>
              <a:gd name="connsiteX3" fmla="*/ 2090905 w 2090905"/>
              <a:gd name="connsiteY3" fmla="*/ 909544 h 1819087"/>
              <a:gd name="connsiteX4" fmla="*/ 1636133 w 2090905"/>
              <a:gd name="connsiteY4" fmla="*/ 1819087 h 1819087"/>
              <a:gd name="connsiteX5" fmla="*/ 454772 w 2090905"/>
              <a:gd name="connsiteY5" fmla="*/ 1819087 h 1819087"/>
              <a:gd name="connsiteX6" fmla="*/ 0 w 2090905"/>
              <a:gd name="connsiteY6" fmla="*/ 909544 h 18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905" h="1819087">
                <a:moveTo>
                  <a:pt x="1045452" y="0"/>
                </a:moveTo>
                <a:lnTo>
                  <a:pt x="2090904" y="395652"/>
                </a:lnTo>
                <a:lnTo>
                  <a:pt x="2090904" y="1423435"/>
                </a:lnTo>
                <a:lnTo>
                  <a:pt x="1045452" y="1819087"/>
                </a:lnTo>
                <a:lnTo>
                  <a:pt x="1" y="1423435"/>
                </a:lnTo>
                <a:lnTo>
                  <a:pt x="1" y="395652"/>
                </a:lnTo>
                <a:lnTo>
                  <a:pt x="1045452" y="0"/>
                </a:lnTo>
                <a:close/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2606" tIns="244375" rIns="212606" bIns="2443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/>
          </a:p>
        </p:txBody>
      </p:sp>
      <p:sp>
        <p:nvSpPr>
          <p:cNvPr id="34" name="Dowolny kształt: kształt 33">
            <a:extLst>
              <a:ext uri="{FF2B5EF4-FFF2-40B4-BE49-F238E27FC236}">
                <a16:creationId xmlns:a16="http://schemas.microsoft.com/office/drawing/2014/main" id="{14944F82-85A7-125E-70AD-2E3E2E9650D1}"/>
              </a:ext>
            </a:extLst>
          </p:cNvPr>
          <p:cNvSpPr/>
          <p:nvPr/>
        </p:nvSpPr>
        <p:spPr>
          <a:xfrm>
            <a:off x="491921" y="2628455"/>
            <a:ext cx="1396620" cy="638846"/>
          </a:xfrm>
          <a:custGeom>
            <a:avLst/>
            <a:gdLst>
              <a:gd name="connsiteX0" fmla="*/ 0 w 2258177"/>
              <a:gd name="connsiteY0" fmla="*/ 0 h 1254543"/>
              <a:gd name="connsiteX1" fmla="*/ 2258177 w 2258177"/>
              <a:gd name="connsiteY1" fmla="*/ 0 h 1254543"/>
              <a:gd name="connsiteX2" fmla="*/ 2258177 w 2258177"/>
              <a:gd name="connsiteY2" fmla="*/ 1254543 h 1254543"/>
              <a:gd name="connsiteX3" fmla="*/ 0 w 2258177"/>
              <a:gd name="connsiteY3" fmla="*/ 1254543 h 1254543"/>
              <a:gd name="connsiteX4" fmla="*/ 0 w 2258177"/>
              <a:gd name="connsiteY4" fmla="*/ 0 h 12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177" h="1254543">
                <a:moveTo>
                  <a:pt x="0" y="0"/>
                </a:moveTo>
                <a:lnTo>
                  <a:pt x="2258177" y="0"/>
                </a:lnTo>
                <a:lnTo>
                  <a:pt x="2258177" y="1254543"/>
                </a:lnTo>
                <a:lnTo>
                  <a:pt x="0" y="12545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inwestycje </a:t>
            </a:r>
            <a:br>
              <a:rPr lang="pl-PL" sz="1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pl-PL" sz="1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 budynki i sprzęt</a:t>
            </a:r>
          </a:p>
        </p:txBody>
      </p:sp>
      <p:sp>
        <p:nvSpPr>
          <p:cNvPr id="35" name="Dowolny kształt: kształt 34">
            <a:extLst>
              <a:ext uri="{FF2B5EF4-FFF2-40B4-BE49-F238E27FC236}">
                <a16:creationId xmlns:a16="http://schemas.microsoft.com/office/drawing/2014/main" id="{5F181814-ADC5-45F2-3D3A-46663A3BB369}"/>
              </a:ext>
            </a:extLst>
          </p:cNvPr>
          <p:cNvSpPr/>
          <p:nvPr/>
        </p:nvSpPr>
        <p:spPr>
          <a:xfrm>
            <a:off x="2973454" y="2431554"/>
            <a:ext cx="926328" cy="1064744"/>
          </a:xfrm>
          <a:custGeom>
            <a:avLst/>
            <a:gdLst>
              <a:gd name="connsiteX0" fmla="*/ 0 w 2090905"/>
              <a:gd name="connsiteY0" fmla="*/ 909544 h 1819087"/>
              <a:gd name="connsiteX1" fmla="*/ 454772 w 2090905"/>
              <a:gd name="connsiteY1" fmla="*/ 0 h 1819087"/>
              <a:gd name="connsiteX2" fmla="*/ 1636133 w 2090905"/>
              <a:gd name="connsiteY2" fmla="*/ 0 h 1819087"/>
              <a:gd name="connsiteX3" fmla="*/ 2090905 w 2090905"/>
              <a:gd name="connsiteY3" fmla="*/ 909544 h 1819087"/>
              <a:gd name="connsiteX4" fmla="*/ 1636133 w 2090905"/>
              <a:gd name="connsiteY4" fmla="*/ 1819087 h 1819087"/>
              <a:gd name="connsiteX5" fmla="*/ 454772 w 2090905"/>
              <a:gd name="connsiteY5" fmla="*/ 1819087 h 1819087"/>
              <a:gd name="connsiteX6" fmla="*/ 0 w 2090905"/>
              <a:gd name="connsiteY6" fmla="*/ 909544 h 18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905" h="1819087">
                <a:moveTo>
                  <a:pt x="1045452" y="0"/>
                </a:moveTo>
                <a:lnTo>
                  <a:pt x="2090904" y="395652"/>
                </a:lnTo>
                <a:lnTo>
                  <a:pt x="2090904" y="1423435"/>
                </a:lnTo>
                <a:lnTo>
                  <a:pt x="1045452" y="1819087"/>
                </a:lnTo>
                <a:lnTo>
                  <a:pt x="1" y="1423435"/>
                </a:lnTo>
                <a:lnTo>
                  <a:pt x="1" y="395652"/>
                </a:lnTo>
                <a:lnTo>
                  <a:pt x="1045452" y="0"/>
                </a:lnTo>
                <a:close/>
              </a:path>
            </a:pathLst>
          </a:cu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2606" tIns="244375" rIns="212606" bIns="2443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Dowolny kształt: kształt 36">
            <a:extLst>
              <a:ext uri="{FF2B5EF4-FFF2-40B4-BE49-F238E27FC236}">
                <a16:creationId xmlns:a16="http://schemas.microsoft.com/office/drawing/2014/main" id="{2D74D515-634A-4AE7-20AE-186F616D0C44}"/>
              </a:ext>
            </a:extLst>
          </p:cNvPr>
          <p:cNvSpPr/>
          <p:nvPr/>
        </p:nvSpPr>
        <p:spPr>
          <a:xfrm>
            <a:off x="3457926" y="3529200"/>
            <a:ext cx="1438846" cy="638846"/>
          </a:xfrm>
          <a:custGeom>
            <a:avLst/>
            <a:gdLst>
              <a:gd name="connsiteX0" fmla="*/ 0 w 2333450"/>
              <a:gd name="connsiteY0" fmla="*/ 0 h 1254543"/>
              <a:gd name="connsiteX1" fmla="*/ 2333450 w 2333450"/>
              <a:gd name="connsiteY1" fmla="*/ 0 h 1254543"/>
              <a:gd name="connsiteX2" fmla="*/ 2333450 w 2333450"/>
              <a:gd name="connsiteY2" fmla="*/ 1254543 h 1254543"/>
              <a:gd name="connsiteX3" fmla="*/ 0 w 2333450"/>
              <a:gd name="connsiteY3" fmla="*/ 1254543 h 1254543"/>
              <a:gd name="connsiteX4" fmla="*/ 0 w 2333450"/>
              <a:gd name="connsiteY4" fmla="*/ 0 h 12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50" h="1254543">
                <a:moveTo>
                  <a:pt x="0" y="0"/>
                </a:moveTo>
                <a:lnTo>
                  <a:pt x="2333450" y="0"/>
                </a:lnTo>
                <a:lnTo>
                  <a:pt x="2333450" y="1254543"/>
                </a:lnTo>
                <a:lnTo>
                  <a:pt x="0" y="12545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b="1" dirty="0">
                <a:solidFill>
                  <a:srgbClr val="DEA900"/>
                </a:solidFill>
              </a:rPr>
              <a:t>jednostki produkcji energii oraz magazyny energii</a:t>
            </a:r>
          </a:p>
        </p:txBody>
      </p:sp>
      <p:sp>
        <p:nvSpPr>
          <p:cNvPr id="38" name="Dowolny kształt: kształt 37">
            <a:extLst>
              <a:ext uri="{FF2B5EF4-FFF2-40B4-BE49-F238E27FC236}">
                <a16:creationId xmlns:a16="http://schemas.microsoft.com/office/drawing/2014/main" id="{D0892AF4-125E-1E62-1E65-3B5FA8A0E019}"/>
              </a:ext>
            </a:extLst>
          </p:cNvPr>
          <p:cNvSpPr/>
          <p:nvPr/>
        </p:nvSpPr>
        <p:spPr>
          <a:xfrm>
            <a:off x="1501458" y="3333381"/>
            <a:ext cx="862646" cy="991550"/>
          </a:xfrm>
          <a:custGeom>
            <a:avLst/>
            <a:gdLst>
              <a:gd name="connsiteX0" fmla="*/ 0 w 2090905"/>
              <a:gd name="connsiteY0" fmla="*/ 909544 h 1819087"/>
              <a:gd name="connsiteX1" fmla="*/ 454772 w 2090905"/>
              <a:gd name="connsiteY1" fmla="*/ 0 h 1819087"/>
              <a:gd name="connsiteX2" fmla="*/ 1636133 w 2090905"/>
              <a:gd name="connsiteY2" fmla="*/ 0 h 1819087"/>
              <a:gd name="connsiteX3" fmla="*/ 2090905 w 2090905"/>
              <a:gd name="connsiteY3" fmla="*/ 909544 h 1819087"/>
              <a:gd name="connsiteX4" fmla="*/ 1636133 w 2090905"/>
              <a:gd name="connsiteY4" fmla="*/ 1819087 h 1819087"/>
              <a:gd name="connsiteX5" fmla="*/ 454772 w 2090905"/>
              <a:gd name="connsiteY5" fmla="*/ 1819087 h 1819087"/>
              <a:gd name="connsiteX6" fmla="*/ 0 w 2090905"/>
              <a:gd name="connsiteY6" fmla="*/ 909544 h 18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905" h="1819087">
                <a:moveTo>
                  <a:pt x="1045452" y="0"/>
                </a:moveTo>
                <a:lnTo>
                  <a:pt x="2090904" y="395652"/>
                </a:lnTo>
                <a:lnTo>
                  <a:pt x="2090904" y="1423435"/>
                </a:lnTo>
                <a:lnTo>
                  <a:pt x="1045452" y="1819087"/>
                </a:lnTo>
                <a:lnTo>
                  <a:pt x="1" y="1423435"/>
                </a:lnTo>
                <a:lnTo>
                  <a:pt x="1" y="395652"/>
                </a:lnTo>
                <a:lnTo>
                  <a:pt x="1045452" y="0"/>
                </a:lnTo>
                <a:close/>
              </a:path>
            </a:pathLst>
          </a:custGeom>
          <a:ln>
            <a:solidFill>
              <a:srgbClr val="DEA9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2606" tIns="244375" rIns="212606" bIns="2443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>
              <a:solidFill>
                <a:srgbClr val="DEA90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953C6AB-1C7F-8B86-76C9-B39AB8FE09EA}"/>
              </a:ext>
            </a:extLst>
          </p:cNvPr>
          <p:cNvSpPr txBox="1"/>
          <p:nvPr/>
        </p:nvSpPr>
        <p:spPr>
          <a:xfrm>
            <a:off x="1362302" y="1736387"/>
            <a:ext cx="10763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1100" b="1" dirty="0">
                <a:solidFill>
                  <a:schemeClr val="accent5">
                    <a:lumMod val="75000"/>
                  </a:schemeClr>
                </a:solidFill>
              </a:rPr>
              <a:t>„inwestuję, aby rozwinąć ofertę”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C34C515-4903-57C7-BB17-2A638CA7B32F}"/>
              </a:ext>
            </a:extLst>
          </p:cNvPr>
          <p:cNvSpPr txBox="1"/>
          <p:nvPr/>
        </p:nvSpPr>
        <p:spPr>
          <a:xfrm>
            <a:off x="2895231" y="2688527"/>
            <a:ext cx="10763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1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„inwestuję, aby ograniczyć koszty”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9511933-5DC5-EEBD-1A63-25C6A3D80298}"/>
              </a:ext>
            </a:extLst>
          </p:cNvPr>
          <p:cNvSpPr txBox="1"/>
          <p:nvPr/>
        </p:nvSpPr>
        <p:spPr>
          <a:xfrm>
            <a:off x="1414027" y="3463902"/>
            <a:ext cx="10460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1100" b="1" dirty="0">
                <a:solidFill>
                  <a:srgbClr val="DEA900"/>
                </a:solidFill>
              </a:rPr>
              <a:t>„inwestuję, aby mieć tańszą energię”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70F83D57-E4AC-CAC9-BB62-9F033B894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43059"/>
              </p:ext>
            </p:extLst>
          </p:nvPr>
        </p:nvGraphicFramePr>
        <p:xfrm>
          <a:off x="6946156" y="1275606"/>
          <a:ext cx="1574579" cy="337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D09A1A27-A9F7-91C2-E159-F98247716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355979"/>
              </p:ext>
            </p:extLst>
          </p:nvPr>
        </p:nvGraphicFramePr>
        <p:xfrm>
          <a:off x="5414914" y="2231069"/>
          <a:ext cx="1269750" cy="1405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Strzałka: w lewo, w prawo i w górę 28">
            <a:extLst>
              <a:ext uri="{FF2B5EF4-FFF2-40B4-BE49-F238E27FC236}">
                <a16:creationId xmlns:a16="http://schemas.microsoft.com/office/drawing/2014/main" id="{E5DFAFE9-23D0-70C6-2B84-9D0BECA608DE}"/>
              </a:ext>
            </a:extLst>
          </p:cNvPr>
          <p:cNvSpPr/>
          <p:nvPr/>
        </p:nvSpPr>
        <p:spPr>
          <a:xfrm rot="16200000">
            <a:off x="4268649" y="2643822"/>
            <a:ext cx="1323584" cy="579954"/>
          </a:xfrm>
          <a:prstGeom prst="leftRightUp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7">
              <a:solidFill>
                <a:schemeClr val="tx1"/>
              </a:solidFill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36B916A2-69D6-CA0E-2CC7-49FF5B757967}"/>
              </a:ext>
            </a:extLst>
          </p:cNvPr>
          <p:cNvGrpSpPr/>
          <p:nvPr/>
        </p:nvGrpSpPr>
        <p:grpSpPr>
          <a:xfrm>
            <a:off x="2390204" y="1530662"/>
            <a:ext cx="1076325" cy="1064744"/>
            <a:chOff x="2390204" y="1530662"/>
            <a:chExt cx="1076325" cy="1064744"/>
          </a:xfrm>
        </p:grpSpPr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E4448E17-004C-DBF5-9808-C2B18A0F7ED2}"/>
                </a:ext>
              </a:extLst>
            </p:cNvPr>
            <p:cNvSpPr/>
            <p:nvPr/>
          </p:nvSpPr>
          <p:spPr>
            <a:xfrm>
              <a:off x="2478623" y="1530662"/>
              <a:ext cx="926328" cy="1064744"/>
            </a:xfrm>
            <a:custGeom>
              <a:avLst/>
              <a:gdLst>
                <a:gd name="connsiteX0" fmla="*/ 0 w 2090905"/>
                <a:gd name="connsiteY0" fmla="*/ 909544 h 1819087"/>
                <a:gd name="connsiteX1" fmla="*/ 454772 w 2090905"/>
                <a:gd name="connsiteY1" fmla="*/ 0 h 1819087"/>
                <a:gd name="connsiteX2" fmla="*/ 1636133 w 2090905"/>
                <a:gd name="connsiteY2" fmla="*/ 0 h 1819087"/>
                <a:gd name="connsiteX3" fmla="*/ 2090905 w 2090905"/>
                <a:gd name="connsiteY3" fmla="*/ 909544 h 1819087"/>
                <a:gd name="connsiteX4" fmla="*/ 1636133 w 2090905"/>
                <a:gd name="connsiteY4" fmla="*/ 1819087 h 1819087"/>
                <a:gd name="connsiteX5" fmla="*/ 454772 w 2090905"/>
                <a:gd name="connsiteY5" fmla="*/ 1819087 h 1819087"/>
                <a:gd name="connsiteX6" fmla="*/ 0 w 2090905"/>
                <a:gd name="connsiteY6" fmla="*/ 909544 h 18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905" h="1819087">
                  <a:moveTo>
                    <a:pt x="1045452" y="0"/>
                  </a:moveTo>
                  <a:lnTo>
                    <a:pt x="2090904" y="395652"/>
                  </a:lnTo>
                  <a:lnTo>
                    <a:pt x="2090904" y="1423435"/>
                  </a:lnTo>
                  <a:lnTo>
                    <a:pt x="1045452" y="1819087"/>
                  </a:lnTo>
                  <a:lnTo>
                    <a:pt x="1" y="1423435"/>
                  </a:lnTo>
                  <a:lnTo>
                    <a:pt x="1" y="395652"/>
                  </a:lnTo>
                  <a:lnTo>
                    <a:pt x="104545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326" tIns="290095" rIns="258326" bIns="29009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BD0F9328-4DCF-DF6A-E57F-B97857651A66}"/>
                </a:ext>
              </a:extLst>
            </p:cNvPr>
            <p:cNvSpPr txBox="1"/>
            <p:nvPr/>
          </p:nvSpPr>
          <p:spPr>
            <a:xfrm>
              <a:off x="2390204" y="1866046"/>
              <a:ext cx="1076325" cy="397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dirty="0">
                  <a:solidFill>
                    <a:schemeClr val="bg1"/>
                  </a:solidFill>
                </a:rPr>
                <a:t>rozwój</a:t>
              </a:r>
              <a:br>
                <a:rPr lang="pl-PL" sz="1100" b="1" dirty="0">
                  <a:solidFill>
                    <a:schemeClr val="bg1"/>
                  </a:solidFill>
                </a:rPr>
              </a:br>
              <a:r>
                <a:rPr lang="pl-PL" sz="1100" b="1" dirty="0">
                  <a:solidFill>
                    <a:schemeClr val="bg1"/>
                  </a:solidFill>
                </a:rPr>
                <a:t>biznesu</a:t>
              </a: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693E647E-CFCE-E783-EB96-DE4658110C4E}"/>
              </a:ext>
            </a:extLst>
          </p:cNvPr>
          <p:cNvGrpSpPr/>
          <p:nvPr/>
        </p:nvGrpSpPr>
        <p:grpSpPr>
          <a:xfrm>
            <a:off x="1878836" y="2416946"/>
            <a:ext cx="1076325" cy="1064744"/>
            <a:chOff x="1878836" y="2416946"/>
            <a:chExt cx="1076325" cy="1064744"/>
          </a:xfrm>
        </p:grpSpPr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94826B7D-51B7-B21F-A0F2-AAF53ABE2D0F}"/>
                </a:ext>
              </a:extLst>
            </p:cNvPr>
            <p:cNvSpPr/>
            <p:nvPr/>
          </p:nvSpPr>
          <p:spPr>
            <a:xfrm>
              <a:off x="1958687" y="2416946"/>
              <a:ext cx="926328" cy="1064744"/>
            </a:xfrm>
            <a:custGeom>
              <a:avLst/>
              <a:gdLst>
                <a:gd name="connsiteX0" fmla="*/ 0 w 2090905"/>
                <a:gd name="connsiteY0" fmla="*/ 909544 h 1819087"/>
                <a:gd name="connsiteX1" fmla="*/ 454772 w 2090905"/>
                <a:gd name="connsiteY1" fmla="*/ 0 h 1819087"/>
                <a:gd name="connsiteX2" fmla="*/ 1636133 w 2090905"/>
                <a:gd name="connsiteY2" fmla="*/ 0 h 1819087"/>
                <a:gd name="connsiteX3" fmla="*/ 2090905 w 2090905"/>
                <a:gd name="connsiteY3" fmla="*/ 909544 h 1819087"/>
                <a:gd name="connsiteX4" fmla="*/ 1636133 w 2090905"/>
                <a:gd name="connsiteY4" fmla="*/ 1819087 h 1819087"/>
                <a:gd name="connsiteX5" fmla="*/ 454772 w 2090905"/>
                <a:gd name="connsiteY5" fmla="*/ 1819087 h 1819087"/>
                <a:gd name="connsiteX6" fmla="*/ 0 w 2090905"/>
                <a:gd name="connsiteY6" fmla="*/ 909544 h 18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905" h="1819087">
                  <a:moveTo>
                    <a:pt x="1045452" y="0"/>
                  </a:moveTo>
                  <a:lnTo>
                    <a:pt x="2090904" y="395652"/>
                  </a:lnTo>
                  <a:lnTo>
                    <a:pt x="2090904" y="1423435"/>
                  </a:lnTo>
                  <a:lnTo>
                    <a:pt x="1045452" y="1819087"/>
                  </a:lnTo>
                  <a:lnTo>
                    <a:pt x="1" y="1423435"/>
                  </a:lnTo>
                  <a:lnTo>
                    <a:pt x="1" y="395652"/>
                  </a:lnTo>
                  <a:lnTo>
                    <a:pt x="104545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326" tIns="290095" rIns="258326" bIns="29009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CC9251BF-13B2-A1C1-F0F1-5AED81E760E6}"/>
                </a:ext>
              </a:extLst>
            </p:cNvPr>
            <p:cNvSpPr txBox="1"/>
            <p:nvPr/>
          </p:nvSpPr>
          <p:spPr>
            <a:xfrm>
              <a:off x="1878836" y="2604963"/>
              <a:ext cx="1076325" cy="7017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dirty="0">
                  <a:solidFill>
                    <a:schemeClr val="bg1"/>
                  </a:solidFill>
                </a:rPr>
                <a:t>efektywność energetyczna </a:t>
              </a:r>
              <a:br>
                <a:rPr lang="pl-PL" sz="1100" b="1" dirty="0">
                  <a:solidFill>
                    <a:schemeClr val="bg1"/>
                  </a:solidFill>
                </a:rPr>
              </a:br>
              <a:r>
                <a:rPr lang="pl-PL" sz="1100" b="1" dirty="0">
                  <a:solidFill>
                    <a:schemeClr val="bg1"/>
                  </a:solidFill>
                </a:rPr>
                <a:t>i oszczędność zasobów 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AF0254E-AD8F-F6A6-CAFB-5C032B531112}"/>
              </a:ext>
            </a:extLst>
          </p:cNvPr>
          <p:cNvGrpSpPr/>
          <p:nvPr/>
        </p:nvGrpSpPr>
        <p:grpSpPr>
          <a:xfrm>
            <a:off x="2392413" y="3316251"/>
            <a:ext cx="1076325" cy="1064744"/>
            <a:chOff x="2392413" y="3316251"/>
            <a:chExt cx="1076325" cy="1064744"/>
          </a:xfrm>
        </p:grpSpPr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F01B2757-757E-9D8A-7171-2A460CF70658}"/>
                </a:ext>
              </a:extLst>
            </p:cNvPr>
            <p:cNvSpPr/>
            <p:nvPr/>
          </p:nvSpPr>
          <p:spPr>
            <a:xfrm>
              <a:off x="2465203" y="3316251"/>
              <a:ext cx="926328" cy="1064744"/>
            </a:xfrm>
            <a:custGeom>
              <a:avLst/>
              <a:gdLst>
                <a:gd name="connsiteX0" fmla="*/ 0 w 2090905"/>
                <a:gd name="connsiteY0" fmla="*/ 909544 h 1819087"/>
                <a:gd name="connsiteX1" fmla="*/ 454772 w 2090905"/>
                <a:gd name="connsiteY1" fmla="*/ 0 h 1819087"/>
                <a:gd name="connsiteX2" fmla="*/ 1636133 w 2090905"/>
                <a:gd name="connsiteY2" fmla="*/ 0 h 1819087"/>
                <a:gd name="connsiteX3" fmla="*/ 2090905 w 2090905"/>
                <a:gd name="connsiteY3" fmla="*/ 909544 h 1819087"/>
                <a:gd name="connsiteX4" fmla="*/ 1636133 w 2090905"/>
                <a:gd name="connsiteY4" fmla="*/ 1819087 h 1819087"/>
                <a:gd name="connsiteX5" fmla="*/ 454772 w 2090905"/>
                <a:gd name="connsiteY5" fmla="*/ 1819087 h 1819087"/>
                <a:gd name="connsiteX6" fmla="*/ 0 w 2090905"/>
                <a:gd name="connsiteY6" fmla="*/ 909544 h 18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905" h="1819087">
                  <a:moveTo>
                    <a:pt x="1045452" y="0"/>
                  </a:moveTo>
                  <a:lnTo>
                    <a:pt x="2090904" y="395652"/>
                  </a:lnTo>
                  <a:lnTo>
                    <a:pt x="2090904" y="1423435"/>
                  </a:lnTo>
                  <a:lnTo>
                    <a:pt x="1045452" y="1819087"/>
                  </a:lnTo>
                  <a:lnTo>
                    <a:pt x="1" y="1423435"/>
                  </a:lnTo>
                  <a:lnTo>
                    <a:pt x="1" y="395652"/>
                  </a:lnTo>
                  <a:lnTo>
                    <a:pt x="1045452" y="0"/>
                  </a:lnTo>
                  <a:close/>
                </a:path>
              </a:pathLst>
            </a:custGeom>
            <a:solidFill>
              <a:srgbClr val="F6BB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326" tIns="290095" rIns="258326" bIns="29009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DCECF6E6-6FAE-F9BE-D22C-E34FD11B8A28}"/>
                </a:ext>
              </a:extLst>
            </p:cNvPr>
            <p:cNvSpPr txBox="1"/>
            <p:nvPr/>
          </p:nvSpPr>
          <p:spPr>
            <a:xfrm>
              <a:off x="2392413" y="3642621"/>
              <a:ext cx="1076325" cy="397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dirty="0">
                  <a:solidFill>
                    <a:schemeClr val="bg1"/>
                  </a:solidFill>
                </a:rPr>
                <a:t>odnawialne źródła energii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7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4" grpId="0"/>
      <p:bldP spid="35" grpId="0" animBg="1"/>
      <p:bldP spid="37" grpId="0"/>
      <p:bldP spid="38" grpId="0" animBg="1"/>
      <p:bldP spid="8" grpId="0"/>
      <p:bldP spid="10" grpId="0"/>
      <p:bldP spid="12" grpId="0"/>
      <p:bldGraphic spid="1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21584-4784-1290-86A2-4B7D35781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BA7B7-613C-C0F3-8089-049D2E11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/>
              <a:t>Skąd i gdzie są pożyczki unijne? </a:t>
            </a:r>
            <a:br>
              <a:rPr lang="pl-PL" sz="21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2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D1E514-580A-F04A-8E84-B412786937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7164FCE6-8F47-B24A-E67A-AEE815D35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199701"/>
              </p:ext>
            </p:extLst>
          </p:nvPr>
        </p:nvGraphicFramePr>
        <p:xfrm>
          <a:off x="880440" y="1356117"/>
          <a:ext cx="3306512" cy="1723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a 4">
            <a:extLst>
              <a:ext uri="{FF2B5EF4-FFF2-40B4-BE49-F238E27FC236}">
                <a16:creationId xmlns:a16="http://schemas.microsoft.com/office/drawing/2014/main" id="{6CA186B7-CD4D-F26C-30C8-275E51D3FA3C}"/>
              </a:ext>
            </a:extLst>
          </p:cNvPr>
          <p:cNvGrpSpPr>
            <a:grpSpLocks noChangeAspect="1"/>
          </p:cNvGrpSpPr>
          <p:nvPr/>
        </p:nvGrpSpPr>
        <p:grpSpPr>
          <a:xfrm>
            <a:off x="5220072" y="1203598"/>
            <a:ext cx="3246576" cy="3006960"/>
            <a:chOff x="151624" y="934814"/>
            <a:chExt cx="2453711" cy="2312988"/>
          </a:xfrm>
          <a:noFill/>
          <a:effectLst/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4D61333-2840-A45F-2672-863FCF791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911" y="1095185"/>
              <a:ext cx="576262" cy="842963"/>
            </a:xfrm>
            <a:custGeom>
              <a:avLst/>
              <a:gdLst>
                <a:gd name="T0" fmla="*/ 880 w 1904"/>
                <a:gd name="T1" fmla="*/ 40 h 2808"/>
                <a:gd name="T2" fmla="*/ 780 w 1904"/>
                <a:gd name="T3" fmla="*/ 156 h 2808"/>
                <a:gd name="T4" fmla="*/ 664 w 1904"/>
                <a:gd name="T5" fmla="*/ 256 h 2808"/>
                <a:gd name="T6" fmla="*/ 712 w 1904"/>
                <a:gd name="T7" fmla="*/ 326 h 2808"/>
                <a:gd name="T8" fmla="*/ 772 w 1904"/>
                <a:gd name="T9" fmla="*/ 380 h 2808"/>
                <a:gd name="T10" fmla="*/ 793 w 1904"/>
                <a:gd name="T11" fmla="*/ 469 h 2808"/>
                <a:gd name="T12" fmla="*/ 890 w 1904"/>
                <a:gd name="T13" fmla="*/ 624 h 2808"/>
                <a:gd name="T14" fmla="*/ 844 w 1904"/>
                <a:gd name="T15" fmla="*/ 824 h 2808"/>
                <a:gd name="T16" fmla="*/ 724 w 1904"/>
                <a:gd name="T17" fmla="*/ 900 h 2808"/>
                <a:gd name="T18" fmla="*/ 660 w 1904"/>
                <a:gd name="T19" fmla="*/ 1004 h 2808"/>
                <a:gd name="T20" fmla="*/ 428 w 1904"/>
                <a:gd name="T21" fmla="*/ 1168 h 2808"/>
                <a:gd name="T22" fmla="*/ 312 w 1904"/>
                <a:gd name="T23" fmla="*/ 1252 h 2808"/>
                <a:gd name="T24" fmla="*/ 216 w 1904"/>
                <a:gd name="T25" fmla="*/ 1305 h 2808"/>
                <a:gd name="T26" fmla="*/ 0 w 1904"/>
                <a:gd name="T27" fmla="*/ 1304 h 2808"/>
                <a:gd name="T28" fmla="*/ 60 w 1904"/>
                <a:gd name="T29" fmla="*/ 1424 h 2808"/>
                <a:gd name="T30" fmla="*/ 68 w 1904"/>
                <a:gd name="T31" fmla="*/ 1464 h 2808"/>
                <a:gd name="T32" fmla="*/ 16 w 1904"/>
                <a:gd name="T33" fmla="*/ 1500 h 2808"/>
                <a:gd name="T34" fmla="*/ 44 w 1904"/>
                <a:gd name="T35" fmla="*/ 1536 h 2808"/>
                <a:gd name="T36" fmla="*/ 59 w 1904"/>
                <a:gd name="T37" fmla="*/ 1628 h 2808"/>
                <a:gd name="T38" fmla="*/ 124 w 1904"/>
                <a:gd name="T39" fmla="*/ 1766 h 2808"/>
                <a:gd name="T40" fmla="*/ 240 w 1904"/>
                <a:gd name="T41" fmla="*/ 1826 h 2808"/>
                <a:gd name="T42" fmla="*/ 288 w 1904"/>
                <a:gd name="T43" fmla="*/ 1848 h 2808"/>
                <a:gd name="T44" fmla="*/ 252 w 1904"/>
                <a:gd name="T45" fmla="*/ 1856 h 2808"/>
                <a:gd name="T46" fmla="*/ 320 w 1904"/>
                <a:gd name="T47" fmla="*/ 1968 h 2808"/>
                <a:gd name="T48" fmla="*/ 344 w 1904"/>
                <a:gd name="T49" fmla="*/ 2008 h 2808"/>
                <a:gd name="T50" fmla="*/ 320 w 1904"/>
                <a:gd name="T51" fmla="*/ 2028 h 2808"/>
                <a:gd name="T52" fmla="*/ 356 w 1904"/>
                <a:gd name="T53" fmla="*/ 2080 h 2808"/>
                <a:gd name="T54" fmla="*/ 472 w 1904"/>
                <a:gd name="T55" fmla="*/ 2090 h 2808"/>
                <a:gd name="T56" fmla="*/ 576 w 1904"/>
                <a:gd name="T57" fmla="*/ 2084 h 2808"/>
                <a:gd name="T58" fmla="*/ 560 w 1904"/>
                <a:gd name="T59" fmla="*/ 2096 h 2808"/>
                <a:gd name="T60" fmla="*/ 564 w 1904"/>
                <a:gd name="T61" fmla="*/ 2124 h 2808"/>
                <a:gd name="T62" fmla="*/ 536 w 1904"/>
                <a:gd name="T63" fmla="*/ 2120 h 2808"/>
                <a:gd name="T64" fmla="*/ 604 w 1904"/>
                <a:gd name="T65" fmla="*/ 2220 h 2808"/>
                <a:gd name="T66" fmla="*/ 644 w 1904"/>
                <a:gd name="T67" fmla="*/ 2196 h 2808"/>
                <a:gd name="T68" fmla="*/ 695 w 1904"/>
                <a:gd name="T69" fmla="*/ 2194 h 2808"/>
                <a:gd name="T70" fmla="*/ 685 w 1904"/>
                <a:gd name="T71" fmla="*/ 2392 h 2808"/>
                <a:gd name="T72" fmla="*/ 782 w 1904"/>
                <a:gd name="T73" fmla="*/ 2528 h 2808"/>
                <a:gd name="T74" fmla="*/ 818 w 1904"/>
                <a:gd name="T75" fmla="*/ 2609 h 2808"/>
                <a:gd name="T76" fmla="*/ 912 w 1904"/>
                <a:gd name="T77" fmla="*/ 2703 h 2808"/>
                <a:gd name="T78" fmla="*/ 1032 w 1904"/>
                <a:gd name="T79" fmla="*/ 2724 h 2808"/>
                <a:gd name="T80" fmla="*/ 1228 w 1904"/>
                <a:gd name="T81" fmla="*/ 2804 h 2808"/>
                <a:gd name="T82" fmla="*/ 1577 w 1904"/>
                <a:gd name="T83" fmla="*/ 2432 h 2808"/>
                <a:gd name="T84" fmla="*/ 1836 w 1904"/>
                <a:gd name="T85" fmla="*/ 2292 h 2808"/>
                <a:gd name="T86" fmla="*/ 1898 w 1904"/>
                <a:gd name="T87" fmla="*/ 2088 h 2808"/>
                <a:gd name="T88" fmla="*/ 1877 w 1904"/>
                <a:gd name="T89" fmla="*/ 1924 h 2808"/>
                <a:gd name="T90" fmla="*/ 1830 w 1904"/>
                <a:gd name="T91" fmla="*/ 1708 h 2808"/>
                <a:gd name="T92" fmla="*/ 1803 w 1904"/>
                <a:gd name="T93" fmla="*/ 1551 h 2808"/>
                <a:gd name="T94" fmla="*/ 1644 w 1904"/>
                <a:gd name="T95" fmla="*/ 1224 h 2808"/>
                <a:gd name="T96" fmla="*/ 1520 w 1904"/>
                <a:gd name="T97" fmla="*/ 848 h 2808"/>
                <a:gd name="T98" fmla="*/ 1502 w 1904"/>
                <a:gd name="T99" fmla="*/ 696 h 2808"/>
                <a:gd name="T100" fmla="*/ 1458 w 1904"/>
                <a:gd name="T101" fmla="*/ 584 h 2808"/>
                <a:gd name="T102" fmla="*/ 1457 w 1904"/>
                <a:gd name="T103" fmla="*/ 448 h 2808"/>
                <a:gd name="T104" fmla="*/ 1376 w 1904"/>
                <a:gd name="T105" fmla="*/ 278 h 2808"/>
                <a:gd name="T106" fmla="*/ 1228 w 1904"/>
                <a:gd name="T107" fmla="*/ 176 h 2808"/>
                <a:gd name="T108" fmla="*/ 1097 w 1904"/>
                <a:gd name="T109" fmla="*/ 121 h 2808"/>
                <a:gd name="T110" fmla="*/ 1037 w 1904"/>
                <a:gd name="T111" fmla="*/ 65 h 2808"/>
                <a:gd name="T112" fmla="*/ 980 w 1904"/>
                <a:gd name="T113" fmla="*/ 25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04" h="2808">
                  <a:moveTo>
                    <a:pt x="880" y="36"/>
                  </a:moveTo>
                  <a:cubicBezTo>
                    <a:pt x="880" y="40"/>
                    <a:pt x="880" y="40"/>
                    <a:pt x="880" y="40"/>
                  </a:cubicBezTo>
                  <a:cubicBezTo>
                    <a:pt x="896" y="58"/>
                    <a:pt x="907" y="73"/>
                    <a:pt x="888" y="92"/>
                  </a:cubicBezTo>
                  <a:cubicBezTo>
                    <a:pt x="905" y="152"/>
                    <a:pt x="822" y="166"/>
                    <a:pt x="780" y="156"/>
                  </a:cubicBezTo>
                  <a:cubicBezTo>
                    <a:pt x="693" y="209"/>
                    <a:pt x="693" y="209"/>
                    <a:pt x="693" y="209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64" y="264"/>
                    <a:pt x="664" y="264"/>
                    <a:pt x="664" y="264"/>
                  </a:cubicBezTo>
                  <a:cubicBezTo>
                    <a:pt x="687" y="280"/>
                    <a:pt x="693" y="306"/>
                    <a:pt x="712" y="326"/>
                  </a:cubicBezTo>
                  <a:cubicBezTo>
                    <a:pt x="720" y="334"/>
                    <a:pt x="733" y="327"/>
                    <a:pt x="744" y="332"/>
                  </a:cubicBezTo>
                  <a:cubicBezTo>
                    <a:pt x="759" y="339"/>
                    <a:pt x="769" y="364"/>
                    <a:pt x="772" y="380"/>
                  </a:cubicBezTo>
                  <a:cubicBezTo>
                    <a:pt x="776" y="401"/>
                    <a:pt x="751" y="419"/>
                    <a:pt x="760" y="440"/>
                  </a:cubicBezTo>
                  <a:cubicBezTo>
                    <a:pt x="767" y="453"/>
                    <a:pt x="784" y="458"/>
                    <a:pt x="793" y="469"/>
                  </a:cubicBezTo>
                  <a:cubicBezTo>
                    <a:pt x="813" y="493"/>
                    <a:pt x="820" y="527"/>
                    <a:pt x="838" y="552"/>
                  </a:cubicBezTo>
                  <a:cubicBezTo>
                    <a:pt x="853" y="574"/>
                    <a:pt x="884" y="598"/>
                    <a:pt x="890" y="624"/>
                  </a:cubicBezTo>
                  <a:cubicBezTo>
                    <a:pt x="906" y="684"/>
                    <a:pt x="865" y="708"/>
                    <a:pt x="847" y="756"/>
                  </a:cubicBezTo>
                  <a:cubicBezTo>
                    <a:pt x="839" y="776"/>
                    <a:pt x="848" y="803"/>
                    <a:pt x="844" y="824"/>
                  </a:cubicBezTo>
                  <a:cubicBezTo>
                    <a:pt x="808" y="814"/>
                    <a:pt x="750" y="872"/>
                    <a:pt x="756" y="908"/>
                  </a:cubicBezTo>
                  <a:cubicBezTo>
                    <a:pt x="724" y="900"/>
                    <a:pt x="724" y="900"/>
                    <a:pt x="724" y="900"/>
                  </a:cubicBezTo>
                  <a:cubicBezTo>
                    <a:pt x="714" y="932"/>
                    <a:pt x="699" y="936"/>
                    <a:pt x="668" y="936"/>
                  </a:cubicBezTo>
                  <a:cubicBezTo>
                    <a:pt x="660" y="1004"/>
                    <a:pt x="660" y="1004"/>
                    <a:pt x="660" y="1004"/>
                  </a:cubicBezTo>
                  <a:cubicBezTo>
                    <a:pt x="608" y="972"/>
                    <a:pt x="592" y="1019"/>
                    <a:pt x="553" y="1049"/>
                  </a:cubicBezTo>
                  <a:cubicBezTo>
                    <a:pt x="507" y="1085"/>
                    <a:pt x="475" y="1134"/>
                    <a:pt x="428" y="1168"/>
                  </a:cubicBezTo>
                  <a:cubicBezTo>
                    <a:pt x="405" y="1185"/>
                    <a:pt x="368" y="1187"/>
                    <a:pt x="350" y="1203"/>
                  </a:cubicBezTo>
                  <a:cubicBezTo>
                    <a:pt x="333" y="1218"/>
                    <a:pt x="334" y="1240"/>
                    <a:pt x="312" y="1252"/>
                  </a:cubicBezTo>
                  <a:cubicBezTo>
                    <a:pt x="306" y="1228"/>
                    <a:pt x="280" y="1224"/>
                    <a:pt x="260" y="1237"/>
                  </a:cubicBezTo>
                  <a:cubicBezTo>
                    <a:pt x="235" y="1252"/>
                    <a:pt x="245" y="1296"/>
                    <a:pt x="216" y="1305"/>
                  </a:cubicBezTo>
                  <a:cubicBezTo>
                    <a:pt x="192" y="1313"/>
                    <a:pt x="167" y="1287"/>
                    <a:pt x="144" y="1284"/>
                  </a:cubicBezTo>
                  <a:cubicBezTo>
                    <a:pt x="89" y="1279"/>
                    <a:pt x="53" y="1294"/>
                    <a:pt x="0" y="1304"/>
                  </a:cubicBezTo>
                  <a:cubicBezTo>
                    <a:pt x="3" y="1325"/>
                    <a:pt x="8" y="1335"/>
                    <a:pt x="28" y="1344"/>
                  </a:cubicBezTo>
                  <a:cubicBezTo>
                    <a:pt x="14" y="1372"/>
                    <a:pt x="34" y="1408"/>
                    <a:pt x="60" y="1424"/>
                  </a:cubicBezTo>
                  <a:cubicBezTo>
                    <a:pt x="49" y="1440"/>
                    <a:pt x="43" y="1452"/>
                    <a:pt x="48" y="1472"/>
                  </a:cubicBezTo>
                  <a:cubicBezTo>
                    <a:pt x="68" y="1464"/>
                    <a:pt x="68" y="1464"/>
                    <a:pt x="68" y="1464"/>
                  </a:cubicBezTo>
                  <a:cubicBezTo>
                    <a:pt x="96" y="1500"/>
                    <a:pt x="96" y="1500"/>
                    <a:pt x="96" y="1500"/>
                  </a:cubicBezTo>
                  <a:cubicBezTo>
                    <a:pt x="16" y="1500"/>
                    <a:pt x="16" y="1500"/>
                    <a:pt x="16" y="1500"/>
                  </a:cubicBezTo>
                  <a:cubicBezTo>
                    <a:pt x="16" y="1524"/>
                    <a:pt x="16" y="1524"/>
                    <a:pt x="16" y="1524"/>
                  </a:cubicBezTo>
                  <a:cubicBezTo>
                    <a:pt x="44" y="1536"/>
                    <a:pt x="44" y="1536"/>
                    <a:pt x="44" y="1536"/>
                  </a:cubicBezTo>
                  <a:cubicBezTo>
                    <a:pt x="24" y="1568"/>
                    <a:pt x="24" y="1568"/>
                    <a:pt x="24" y="1568"/>
                  </a:cubicBezTo>
                  <a:cubicBezTo>
                    <a:pt x="30" y="1591"/>
                    <a:pt x="51" y="1606"/>
                    <a:pt x="59" y="1628"/>
                  </a:cubicBezTo>
                  <a:cubicBezTo>
                    <a:pt x="66" y="1646"/>
                    <a:pt x="78" y="1670"/>
                    <a:pt x="82" y="1688"/>
                  </a:cubicBezTo>
                  <a:cubicBezTo>
                    <a:pt x="87" y="1717"/>
                    <a:pt x="79" y="1759"/>
                    <a:pt x="124" y="1766"/>
                  </a:cubicBezTo>
                  <a:cubicBezTo>
                    <a:pt x="141" y="1770"/>
                    <a:pt x="166" y="1760"/>
                    <a:pt x="184" y="1756"/>
                  </a:cubicBezTo>
                  <a:cubicBezTo>
                    <a:pt x="192" y="1775"/>
                    <a:pt x="215" y="1826"/>
                    <a:pt x="240" y="1826"/>
                  </a:cubicBezTo>
                  <a:cubicBezTo>
                    <a:pt x="252" y="1825"/>
                    <a:pt x="265" y="1810"/>
                    <a:pt x="276" y="1804"/>
                  </a:cubicBezTo>
                  <a:cubicBezTo>
                    <a:pt x="278" y="1822"/>
                    <a:pt x="267" y="1841"/>
                    <a:pt x="288" y="1848"/>
                  </a:cubicBezTo>
                  <a:cubicBezTo>
                    <a:pt x="284" y="1864"/>
                    <a:pt x="284" y="1864"/>
                    <a:pt x="284" y="1864"/>
                  </a:cubicBezTo>
                  <a:cubicBezTo>
                    <a:pt x="252" y="1856"/>
                    <a:pt x="252" y="1856"/>
                    <a:pt x="252" y="1856"/>
                  </a:cubicBezTo>
                  <a:cubicBezTo>
                    <a:pt x="247" y="1875"/>
                    <a:pt x="233" y="1892"/>
                    <a:pt x="249" y="1909"/>
                  </a:cubicBezTo>
                  <a:cubicBezTo>
                    <a:pt x="269" y="1932"/>
                    <a:pt x="341" y="1925"/>
                    <a:pt x="320" y="1968"/>
                  </a:cubicBezTo>
                  <a:cubicBezTo>
                    <a:pt x="320" y="1972"/>
                    <a:pt x="320" y="1972"/>
                    <a:pt x="320" y="1972"/>
                  </a:cubicBezTo>
                  <a:cubicBezTo>
                    <a:pt x="344" y="2008"/>
                    <a:pt x="344" y="2008"/>
                    <a:pt x="344" y="2008"/>
                  </a:cubicBezTo>
                  <a:cubicBezTo>
                    <a:pt x="320" y="2024"/>
                    <a:pt x="320" y="2024"/>
                    <a:pt x="320" y="2024"/>
                  </a:cubicBezTo>
                  <a:cubicBezTo>
                    <a:pt x="320" y="2028"/>
                    <a:pt x="320" y="2028"/>
                    <a:pt x="320" y="2028"/>
                  </a:cubicBezTo>
                  <a:cubicBezTo>
                    <a:pt x="336" y="2080"/>
                    <a:pt x="336" y="2080"/>
                    <a:pt x="336" y="2080"/>
                  </a:cubicBezTo>
                  <a:cubicBezTo>
                    <a:pt x="356" y="2080"/>
                    <a:pt x="356" y="2080"/>
                    <a:pt x="356" y="2080"/>
                  </a:cubicBezTo>
                  <a:cubicBezTo>
                    <a:pt x="348" y="2113"/>
                    <a:pt x="380" y="2107"/>
                    <a:pt x="400" y="2096"/>
                  </a:cubicBezTo>
                  <a:cubicBezTo>
                    <a:pt x="413" y="2116"/>
                    <a:pt x="457" y="2107"/>
                    <a:pt x="472" y="2090"/>
                  </a:cubicBezTo>
                  <a:cubicBezTo>
                    <a:pt x="478" y="2082"/>
                    <a:pt x="476" y="2070"/>
                    <a:pt x="485" y="2064"/>
                  </a:cubicBezTo>
                  <a:cubicBezTo>
                    <a:pt x="513" y="2046"/>
                    <a:pt x="556" y="2066"/>
                    <a:pt x="576" y="2084"/>
                  </a:cubicBezTo>
                  <a:cubicBezTo>
                    <a:pt x="560" y="2092"/>
                    <a:pt x="560" y="2092"/>
                    <a:pt x="560" y="2092"/>
                  </a:cubicBezTo>
                  <a:cubicBezTo>
                    <a:pt x="560" y="2096"/>
                    <a:pt x="560" y="2096"/>
                    <a:pt x="560" y="2096"/>
                  </a:cubicBezTo>
                  <a:cubicBezTo>
                    <a:pt x="588" y="2108"/>
                    <a:pt x="588" y="2108"/>
                    <a:pt x="588" y="2108"/>
                  </a:cubicBezTo>
                  <a:cubicBezTo>
                    <a:pt x="564" y="2124"/>
                    <a:pt x="564" y="2124"/>
                    <a:pt x="564" y="2124"/>
                  </a:cubicBezTo>
                  <a:cubicBezTo>
                    <a:pt x="560" y="2124"/>
                    <a:pt x="560" y="2124"/>
                    <a:pt x="560" y="2124"/>
                  </a:cubicBezTo>
                  <a:cubicBezTo>
                    <a:pt x="536" y="2120"/>
                    <a:pt x="536" y="2120"/>
                    <a:pt x="536" y="2120"/>
                  </a:cubicBezTo>
                  <a:cubicBezTo>
                    <a:pt x="568" y="2190"/>
                    <a:pt x="568" y="2190"/>
                    <a:pt x="568" y="2190"/>
                  </a:cubicBezTo>
                  <a:cubicBezTo>
                    <a:pt x="604" y="2220"/>
                    <a:pt x="604" y="2220"/>
                    <a:pt x="604" y="2220"/>
                  </a:cubicBezTo>
                  <a:cubicBezTo>
                    <a:pt x="608" y="2220"/>
                    <a:pt x="608" y="2220"/>
                    <a:pt x="608" y="2220"/>
                  </a:cubicBezTo>
                  <a:cubicBezTo>
                    <a:pt x="618" y="2205"/>
                    <a:pt x="625" y="2197"/>
                    <a:pt x="644" y="2196"/>
                  </a:cubicBezTo>
                  <a:cubicBezTo>
                    <a:pt x="644" y="2172"/>
                    <a:pt x="644" y="2172"/>
                    <a:pt x="644" y="2172"/>
                  </a:cubicBezTo>
                  <a:cubicBezTo>
                    <a:pt x="695" y="2194"/>
                    <a:pt x="695" y="2194"/>
                    <a:pt x="695" y="2194"/>
                  </a:cubicBezTo>
                  <a:cubicBezTo>
                    <a:pt x="692" y="2244"/>
                    <a:pt x="692" y="2244"/>
                    <a:pt x="692" y="2244"/>
                  </a:cubicBezTo>
                  <a:cubicBezTo>
                    <a:pt x="685" y="2392"/>
                    <a:pt x="685" y="2392"/>
                    <a:pt x="685" y="2392"/>
                  </a:cubicBezTo>
                  <a:cubicBezTo>
                    <a:pt x="708" y="2444"/>
                    <a:pt x="708" y="2444"/>
                    <a:pt x="708" y="2444"/>
                  </a:cubicBezTo>
                  <a:cubicBezTo>
                    <a:pt x="733" y="2450"/>
                    <a:pt x="776" y="2502"/>
                    <a:pt x="782" y="2528"/>
                  </a:cubicBezTo>
                  <a:cubicBezTo>
                    <a:pt x="787" y="2546"/>
                    <a:pt x="780" y="2566"/>
                    <a:pt x="788" y="2584"/>
                  </a:cubicBezTo>
                  <a:cubicBezTo>
                    <a:pt x="795" y="2598"/>
                    <a:pt x="812" y="2597"/>
                    <a:pt x="818" y="2609"/>
                  </a:cubicBezTo>
                  <a:cubicBezTo>
                    <a:pt x="826" y="2624"/>
                    <a:pt x="816" y="2640"/>
                    <a:pt x="829" y="2654"/>
                  </a:cubicBezTo>
                  <a:cubicBezTo>
                    <a:pt x="848" y="2674"/>
                    <a:pt x="883" y="2700"/>
                    <a:pt x="912" y="2703"/>
                  </a:cubicBezTo>
                  <a:cubicBezTo>
                    <a:pt x="931" y="2705"/>
                    <a:pt x="948" y="2699"/>
                    <a:pt x="968" y="2703"/>
                  </a:cubicBezTo>
                  <a:cubicBezTo>
                    <a:pt x="991" y="2707"/>
                    <a:pt x="1007" y="2723"/>
                    <a:pt x="1032" y="2724"/>
                  </a:cubicBezTo>
                  <a:cubicBezTo>
                    <a:pt x="1058" y="2725"/>
                    <a:pt x="1087" y="2711"/>
                    <a:pt x="1112" y="2714"/>
                  </a:cubicBezTo>
                  <a:cubicBezTo>
                    <a:pt x="1163" y="2721"/>
                    <a:pt x="1213" y="2758"/>
                    <a:pt x="1228" y="2804"/>
                  </a:cubicBezTo>
                  <a:cubicBezTo>
                    <a:pt x="1270" y="2794"/>
                    <a:pt x="1295" y="2797"/>
                    <a:pt x="1336" y="2808"/>
                  </a:cubicBezTo>
                  <a:cubicBezTo>
                    <a:pt x="1409" y="2682"/>
                    <a:pt x="1458" y="2524"/>
                    <a:pt x="1577" y="2432"/>
                  </a:cubicBezTo>
                  <a:cubicBezTo>
                    <a:pt x="1631" y="2391"/>
                    <a:pt x="1699" y="2387"/>
                    <a:pt x="1756" y="2358"/>
                  </a:cubicBezTo>
                  <a:cubicBezTo>
                    <a:pt x="1785" y="2343"/>
                    <a:pt x="1811" y="2314"/>
                    <a:pt x="1836" y="2292"/>
                  </a:cubicBezTo>
                  <a:cubicBezTo>
                    <a:pt x="1863" y="2268"/>
                    <a:pt x="1901" y="2227"/>
                    <a:pt x="1901" y="2188"/>
                  </a:cubicBezTo>
                  <a:cubicBezTo>
                    <a:pt x="1902" y="2157"/>
                    <a:pt x="1904" y="2118"/>
                    <a:pt x="1898" y="2088"/>
                  </a:cubicBezTo>
                  <a:cubicBezTo>
                    <a:pt x="1892" y="2062"/>
                    <a:pt x="1877" y="2040"/>
                    <a:pt x="1876" y="2012"/>
                  </a:cubicBezTo>
                  <a:cubicBezTo>
                    <a:pt x="1875" y="1984"/>
                    <a:pt x="1873" y="1952"/>
                    <a:pt x="1877" y="1924"/>
                  </a:cubicBezTo>
                  <a:cubicBezTo>
                    <a:pt x="1879" y="1910"/>
                    <a:pt x="1891" y="1895"/>
                    <a:pt x="1889" y="1880"/>
                  </a:cubicBezTo>
                  <a:cubicBezTo>
                    <a:pt x="1881" y="1820"/>
                    <a:pt x="1843" y="1766"/>
                    <a:pt x="1830" y="1708"/>
                  </a:cubicBezTo>
                  <a:cubicBezTo>
                    <a:pt x="1822" y="1668"/>
                    <a:pt x="1858" y="1641"/>
                    <a:pt x="1842" y="1596"/>
                  </a:cubicBezTo>
                  <a:cubicBezTo>
                    <a:pt x="1834" y="1576"/>
                    <a:pt x="1815" y="1567"/>
                    <a:pt x="1803" y="1551"/>
                  </a:cubicBezTo>
                  <a:cubicBezTo>
                    <a:pt x="1787" y="1530"/>
                    <a:pt x="1774" y="1500"/>
                    <a:pt x="1761" y="1476"/>
                  </a:cubicBezTo>
                  <a:cubicBezTo>
                    <a:pt x="1716" y="1395"/>
                    <a:pt x="1682" y="1309"/>
                    <a:pt x="1644" y="1224"/>
                  </a:cubicBezTo>
                  <a:cubicBezTo>
                    <a:pt x="1624" y="1178"/>
                    <a:pt x="1597" y="1133"/>
                    <a:pt x="1583" y="1084"/>
                  </a:cubicBezTo>
                  <a:cubicBezTo>
                    <a:pt x="1559" y="1006"/>
                    <a:pt x="1541" y="926"/>
                    <a:pt x="1520" y="848"/>
                  </a:cubicBezTo>
                  <a:cubicBezTo>
                    <a:pt x="1514" y="827"/>
                    <a:pt x="1501" y="809"/>
                    <a:pt x="1497" y="788"/>
                  </a:cubicBezTo>
                  <a:cubicBezTo>
                    <a:pt x="1491" y="758"/>
                    <a:pt x="1510" y="726"/>
                    <a:pt x="1502" y="696"/>
                  </a:cubicBezTo>
                  <a:cubicBezTo>
                    <a:pt x="1498" y="679"/>
                    <a:pt x="1482" y="668"/>
                    <a:pt x="1476" y="652"/>
                  </a:cubicBezTo>
                  <a:cubicBezTo>
                    <a:pt x="1467" y="630"/>
                    <a:pt x="1470" y="606"/>
                    <a:pt x="1458" y="584"/>
                  </a:cubicBezTo>
                  <a:cubicBezTo>
                    <a:pt x="1449" y="567"/>
                    <a:pt x="1430" y="555"/>
                    <a:pt x="1426" y="536"/>
                  </a:cubicBezTo>
                  <a:cubicBezTo>
                    <a:pt x="1419" y="503"/>
                    <a:pt x="1453" y="478"/>
                    <a:pt x="1457" y="448"/>
                  </a:cubicBezTo>
                  <a:cubicBezTo>
                    <a:pt x="1461" y="419"/>
                    <a:pt x="1439" y="374"/>
                    <a:pt x="1428" y="348"/>
                  </a:cubicBezTo>
                  <a:cubicBezTo>
                    <a:pt x="1415" y="316"/>
                    <a:pt x="1394" y="304"/>
                    <a:pt x="1376" y="278"/>
                  </a:cubicBezTo>
                  <a:cubicBezTo>
                    <a:pt x="1355" y="249"/>
                    <a:pt x="1348" y="216"/>
                    <a:pt x="1312" y="197"/>
                  </a:cubicBezTo>
                  <a:cubicBezTo>
                    <a:pt x="1286" y="183"/>
                    <a:pt x="1253" y="190"/>
                    <a:pt x="1228" y="176"/>
                  </a:cubicBezTo>
                  <a:cubicBezTo>
                    <a:pt x="1202" y="162"/>
                    <a:pt x="1178" y="138"/>
                    <a:pt x="1151" y="125"/>
                  </a:cubicBezTo>
                  <a:cubicBezTo>
                    <a:pt x="1133" y="117"/>
                    <a:pt x="1114" y="134"/>
                    <a:pt x="1097" y="121"/>
                  </a:cubicBezTo>
                  <a:cubicBezTo>
                    <a:pt x="1082" y="110"/>
                    <a:pt x="1088" y="91"/>
                    <a:pt x="1077" y="79"/>
                  </a:cubicBezTo>
                  <a:cubicBezTo>
                    <a:pt x="1066" y="69"/>
                    <a:pt x="1048" y="74"/>
                    <a:pt x="1037" y="65"/>
                  </a:cubicBezTo>
                  <a:cubicBezTo>
                    <a:pt x="1028" y="57"/>
                    <a:pt x="1030" y="44"/>
                    <a:pt x="1021" y="36"/>
                  </a:cubicBezTo>
                  <a:cubicBezTo>
                    <a:pt x="1011" y="27"/>
                    <a:pt x="993" y="28"/>
                    <a:pt x="980" y="25"/>
                  </a:cubicBezTo>
                  <a:cubicBezTo>
                    <a:pt x="937" y="15"/>
                    <a:pt x="915" y="0"/>
                    <a:pt x="880" y="3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726650C-79FB-2A7C-2450-45F553BE4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24" y="1044621"/>
              <a:ext cx="692150" cy="739775"/>
            </a:xfrm>
            <a:custGeom>
              <a:avLst/>
              <a:gdLst>
                <a:gd name="T0" fmla="*/ 614 w 2287"/>
                <a:gd name="T1" fmla="*/ 634 h 2461"/>
                <a:gd name="T2" fmla="*/ 584 w 2287"/>
                <a:gd name="T3" fmla="*/ 763 h 2461"/>
                <a:gd name="T4" fmla="*/ 412 w 2287"/>
                <a:gd name="T5" fmla="*/ 971 h 2461"/>
                <a:gd name="T6" fmla="*/ 424 w 2287"/>
                <a:gd name="T7" fmla="*/ 1127 h 2461"/>
                <a:gd name="T8" fmla="*/ 370 w 2287"/>
                <a:gd name="T9" fmla="*/ 1097 h 2461"/>
                <a:gd name="T10" fmla="*/ 208 w 2287"/>
                <a:gd name="T11" fmla="*/ 979 h 2461"/>
                <a:gd name="T12" fmla="*/ 195 w 2287"/>
                <a:gd name="T13" fmla="*/ 1179 h 2461"/>
                <a:gd name="T14" fmla="*/ 230 w 2287"/>
                <a:gd name="T15" fmla="*/ 1327 h 2461"/>
                <a:gd name="T16" fmla="*/ 270 w 2287"/>
                <a:gd name="T17" fmla="*/ 1615 h 2461"/>
                <a:gd name="T18" fmla="*/ 223 w 2287"/>
                <a:gd name="T19" fmla="*/ 1779 h 2461"/>
                <a:gd name="T20" fmla="*/ 96 w 2287"/>
                <a:gd name="T21" fmla="*/ 1957 h 2461"/>
                <a:gd name="T22" fmla="*/ 24 w 2287"/>
                <a:gd name="T23" fmla="*/ 2091 h 2461"/>
                <a:gd name="T24" fmla="*/ 74 w 2287"/>
                <a:gd name="T25" fmla="*/ 2203 h 2461"/>
                <a:gd name="T26" fmla="*/ 276 w 2287"/>
                <a:gd name="T27" fmla="*/ 2443 h 2461"/>
                <a:gd name="T28" fmla="*/ 368 w 2287"/>
                <a:gd name="T29" fmla="*/ 2423 h 2461"/>
                <a:gd name="T30" fmla="*/ 519 w 2287"/>
                <a:gd name="T31" fmla="*/ 2347 h 2461"/>
                <a:gd name="T32" fmla="*/ 575 w 2287"/>
                <a:gd name="T33" fmla="*/ 2243 h 2461"/>
                <a:gd name="T34" fmla="*/ 624 w 2287"/>
                <a:gd name="T35" fmla="*/ 2167 h 2461"/>
                <a:gd name="T36" fmla="*/ 616 w 2287"/>
                <a:gd name="T37" fmla="*/ 2123 h 2461"/>
                <a:gd name="T38" fmla="*/ 724 w 2287"/>
                <a:gd name="T39" fmla="*/ 2159 h 2461"/>
                <a:gd name="T40" fmla="*/ 936 w 2287"/>
                <a:gd name="T41" fmla="*/ 2107 h 2461"/>
                <a:gd name="T42" fmla="*/ 972 w 2287"/>
                <a:gd name="T43" fmla="*/ 2051 h 2461"/>
                <a:gd name="T44" fmla="*/ 1240 w 2287"/>
                <a:gd name="T45" fmla="*/ 1995 h 2461"/>
                <a:gd name="T46" fmla="*/ 1296 w 2287"/>
                <a:gd name="T47" fmla="*/ 1999 h 2461"/>
                <a:gd name="T48" fmla="*/ 1284 w 2287"/>
                <a:gd name="T49" fmla="*/ 1987 h 2461"/>
                <a:gd name="T50" fmla="*/ 1312 w 2287"/>
                <a:gd name="T51" fmla="*/ 1915 h 2461"/>
                <a:gd name="T52" fmla="*/ 1484 w 2287"/>
                <a:gd name="T53" fmla="*/ 1860 h 2461"/>
                <a:gd name="T54" fmla="*/ 1576 w 2287"/>
                <a:gd name="T55" fmla="*/ 1984 h 2461"/>
                <a:gd name="T56" fmla="*/ 1744 w 2287"/>
                <a:gd name="T57" fmla="*/ 1951 h 2461"/>
                <a:gd name="T58" fmla="*/ 1772 w 2287"/>
                <a:gd name="T59" fmla="*/ 1863 h 2461"/>
                <a:gd name="T60" fmla="*/ 1780 w 2287"/>
                <a:gd name="T61" fmla="*/ 1819 h 2461"/>
                <a:gd name="T62" fmla="*/ 1863 w 2287"/>
                <a:gd name="T63" fmla="*/ 1761 h 2461"/>
                <a:gd name="T64" fmla="*/ 1912 w 2287"/>
                <a:gd name="T65" fmla="*/ 1720 h 2461"/>
                <a:gd name="T66" fmla="*/ 1972 w 2287"/>
                <a:gd name="T67" fmla="*/ 1723 h 2461"/>
                <a:gd name="T68" fmla="*/ 2056 w 2287"/>
                <a:gd name="T69" fmla="*/ 1631 h 2461"/>
                <a:gd name="T70" fmla="*/ 1880 w 2287"/>
                <a:gd name="T71" fmla="*/ 1417 h 2461"/>
                <a:gd name="T72" fmla="*/ 2024 w 2287"/>
                <a:gd name="T73" fmla="*/ 1407 h 2461"/>
                <a:gd name="T74" fmla="*/ 2104 w 2287"/>
                <a:gd name="T75" fmla="*/ 1271 h 2461"/>
                <a:gd name="T76" fmla="*/ 2172 w 2287"/>
                <a:gd name="T77" fmla="*/ 1223 h 2461"/>
                <a:gd name="T78" fmla="*/ 2184 w 2287"/>
                <a:gd name="T79" fmla="*/ 1239 h 2461"/>
                <a:gd name="T80" fmla="*/ 2208 w 2287"/>
                <a:gd name="T81" fmla="*/ 1123 h 2461"/>
                <a:gd name="T82" fmla="*/ 2248 w 2287"/>
                <a:gd name="T83" fmla="*/ 1011 h 2461"/>
                <a:gd name="T84" fmla="*/ 2193 w 2287"/>
                <a:gd name="T85" fmla="*/ 931 h 2461"/>
                <a:gd name="T86" fmla="*/ 2202 w 2287"/>
                <a:gd name="T87" fmla="*/ 794 h 2461"/>
                <a:gd name="T88" fmla="*/ 2148 w 2287"/>
                <a:gd name="T89" fmla="*/ 779 h 2461"/>
                <a:gd name="T90" fmla="*/ 2157 w 2287"/>
                <a:gd name="T91" fmla="*/ 659 h 2461"/>
                <a:gd name="T92" fmla="*/ 2084 w 2287"/>
                <a:gd name="T93" fmla="*/ 467 h 2461"/>
                <a:gd name="T94" fmla="*/ 2181 w 2287"/>
                <a:gd name="T95" fmla="*/ 374 h 2461"/>
                <a:gd name="T96" fmla="*/ 2172 w 2287"/>
                <a:gd name="T97" fmla="*/ 219 h 2461"/>
                <a:gd name="T98" fmla="*/ 2187 w 2287"/>
                <a:gd name="T99" fmla="*/ 175 h 2461"/>
                <a:gd name="T100" fmla="*/ 2147 w 2287"/>
                <a:gd name="T101" fmla="*/ 80 h 2461"/>
                <a:gd name="T102" fmla="*/ 1972 w 2287"/>
                <a:gd name="T103" fmla="*/ 25 h 2461"/>
                <a:gd name="T104" fmla="*/ 1636 w 2287"/>
                <a:gd name="T105" fmla="*/ 355 h 2461"/>
                <a:gd name="T106" fmla="*/ 1204 w 2287"/>
                <a:gd name="T107" fmla="*/ 453 h 2461"/>
                <a:gd name="T108" fmla="*/ 860 w 2287"/>
                <a:gd name="T109" fmla="*/ 544 h 2461"/>
                <a:gd name="T110" fmla="*/ 568 w 2287"/>
                <a:gd name="T111" fmla="*/ 635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7" h="2461">
                  <a:moveTo>
                    <a:pt x="568" y="635"/>
                  </a:moveTo>
                  <a:cubicBezTo>
                    <a:pt x="580" y="637"/>
                    <a:pt x="604" y="625"/>
                    <a:pt x="614" y="634"/>
                  </a:cubicBezTo>
                  <a:cubicBezTo>
                    <a:pt x="624" y="644"/>
                    <a:pt x="607" y="657"/>
                    <a:pt x="601" y="664"/>
                  </a:cubicBezTo>
                  <a:cubicBezTo>
                    <a:pt x="580" y="691"/>
                    <a:pt x="584" y="731"/>
                    <a:pt x="584" y="763"/>
                  </a:cubicBezTo>
                  <a:cubicBezTo>
                    <a:pt x="514" y="749"/>
                    <a:pt x="471" y="833"/>
                    <a:pt x="461" y="895"/>
                  </a:cubicBezTo>
                  <a:cubicBezTo>
                    <a:pt x="456" y="930"/>
                    <a:pt x="462" y="982"/>
                    <a:pt x="412" y="971"/>
                  </a:cubicBezTo>
                  <a:cubicBezTo>
                    <a:pt x="405" y="994"/>
                    <a:pt x="387" y="1053"/>
                    <a:pt x="408" y="1071"/>
                  </a:cubicBezTo>
                  <a:cubicBezTo>
                    <a:pt x="403" y="1087"/>
                    <a:pt x="404" y="1124"/>
                    <a:pt x="424" y="1127"/>
                  </a:cubicBezTo>
                  <a:cubicBezTo>
                    <a:pt x="415" y="1165"/>
                    <a:pt x="415" y="1165"/>
                    <a:pt x="415" y="1165"/>
                  </a:cubicBezTo>
                  <a:cubicBezTo>
                    <a:pt x="370" y="1097"/>
                    <a:pt x="370" y="1097"/>
                    <a:pt x="370" y="1097"/>
                  </a:cubicBezTo>
                  <a:cubicBezTo>
                    <a:pt x="269" y="1049"/>
                    <a:pt x="269" y="1049"/>
                    <a:pt x="269" y="1049"/>
                  </a:cubicBezTo>
                  <a:cubicBezTo>
                    <a:pt x="208" y="979"/>
                    <a:pt x="208" y="979"/>
                    <a:pt x="208" y="979"/>
                  </a:cubicBezTo>
                  <a:cubicBezTo>
                    <a:pt x="201" y="1007"/>
                    <a:pt x="203" y="1029"/>
                    <a:pt x="172" y="1039"/>
                  </a:cubicBezTo>
                  <a:cubicBezTo>
                    <a:pt x="182" y="1084"/>
                    <a:pt x="192" y="1133"/>
                    <a:pt x="195" y="1179"/>
                  </a:cubicBezTo>
                  <a:cubicBezTo>
                    <a:pt x="197" y="1202"/>
                    <a:pt x="190" y="1229"/>
                    <a:pt x="195" y="1251"/>
                  </a:cubicBezTo>
                  <a:cubicBezTo>
                    <a:pt x="202" y="1278"/>
                    <a:pt x="223" y="1299"/>
                    <a:pt x="230" y="1327"/>
                  </a:cubicBezTo>
                  <a:cubicBezTo>
                    <a:pt x="243" y="1387"/>
                    <a:pt x="242" y="1450"/>
                    <a:pt x="252" y="1511"/>
                  </a:cubicBezTo>
                  <a:cubicBezTo>
                    <a:pt x="258" y="1543"/>
                    <a:pt x="278" y="1582"/>
                    <a:pt x="270" y="1615"/>
                  </a:cubicBezTo>
                  <a:cubicBezTo>
                    <a:pt x="263" y="1643"/>
                    <a:pt x="231" y="1658"/>
                    <a:pt x="223" y="1687"/>
                  </a:cubicBezTo>
                  <a:cubicBezTo>
                    <a:pt x="214" y="1718"/>
                    <a:pt x="225" y="1749"/>
                    <a:pt x="223" y="1779"/>
                  </a:cubicBezTo>
                  <a:cubicBezTo>
                    <a:pt x="221" y="1818"/>
                    <a:pt x="196" y="1856"/>
                    <a:pt x="173" y="1887"/>
                  </a:cubicBezTo>
                  <a:cubicBezTo>
                    <a:pt x="152" y="1914"/>
                    <a:pt x="125" y="1939"/>
                    <a:pt x="96" y="1957"/>
                  </a:cubicBezTo>
                  <a:cubicBezTo>
                    <a:pt x="77" y="1969"/>
                    <a:pt x="52" y="1975"/>
                    <a:pt x="37" y="1992"/>
                  </a:cubicBezTo>
                  <a:cubicBezTo>
                    <a:pt x="16" y="2017"/>
                    <a:pt x="33" y="2061"/>
                    <a:pt x="24" y="2091"/>
                  </a:cubicBezTo>
                  <a:cubicBezTo>
                    <a:pt x="18" y="2108"/>
                    <a:pt x="0" y="2124"/>
                    <a:pt x="1" y="2143"/>
                  </a:cubicBezTo>
                  <a:cubicBezTo>
                    <a:pt x="1" y="2165"/>
                    <a:pt x="59" y="2184"/>
                    <a:pt x="74" y="2203"/>
                  </a:cubicBezTo>
                  <a:cubicBezTo>
                    <a:pt x="110" y="2249"/>
                    <a:pt x="153" y="2288"/>
                    <a:pt x="190" y="2335"/>
                  </a:cubicBezTo>
                  <a:cubicBezTo>
                    <a:pt x="222" y="2376"/>
                    <a:pt x="233" y="2410"/>
                    <a:pt x="276" y="2443"/>
                  </a:cubicBezTo>
                  <a:cubicBezTo>
                    <a:pt x="280" y="2443"/>
                    <a:pt x="280" y="2443"/>
                    <a:pt x="280" y="2443"/>
                  </a:cubicBezTo>
                  <a:cubicBezTo>
                    <a:pt x="311" y="2406"/>
                    <a:pt x="326" y="2413"/>
                    <a:pt x="368" y="2423"/>
                  </a:cubicBezTo>
                  <a:cubicBezTo>
                    <a:pt x="399" y="2370"/>
                    <a:pt x="427" y="2461"/>
                    <a:pt x="470" y="2427"/>
                  </a:cubicBezTo>
                  <a:cubicBezTo>
                    <a:pt x="485" y="2416"/>
                    <a:pt x="516" y="2365"/>
                    <a:pt x="519" y="2347"/>
                  </a:cubicBezTo>
                  <a:cubicBezTo>
                    <a:pt x="522" y="2328"/>
                    <a:pt x="516" y="2306"/>
                    <a:pt x="523" y="2287"/>
                  </a:cubicBezTo>
                  <a:cubicBezTo>
                    <a:pt x="533" y="2265"/>
                    <a:pt x="563" y="2264"/>
                    <a:pt x="575" y="2243"/>
                  </a:cubicBezTo>
                  <a:cubicBezTo>
                    <a:pt x="582" y="2229"/>
                    <a:pt x="578" y="2166"/>
                    <a:pt x="608" y="2183"/>
                  </a:cubicBezTo>
                  <a:cubicBezTo>
                    <a:pt x="624" y="2167"/>
                    <a:pt x="624" y="2167"/>
                    <a:pt x="624" y="2167"/>
                  </a:cubicBezTo>
                  <a:cubicBezTo>
                    <a:pt x="604" y="2159"/>
                    <a:pt x="604" y="2159"/>
                    <a:pt x="604" y="2159"/>
                  </a:cubicBezTo>
                  <a:cubicBezTo>
                    <a:pt x="616" y="2123"/>
                    <a:pt x="616" y="2123"/>
                    <a:pt x="616" y="2123"/>
                  </a:cubicBezTo>
                  <a:cubicBezTo>
                    <a:pt x="646" y="2135"/>
                    <a:pt x="667" y="2155"/>
                    <a:pt x="684" y="2183"/>
                  </a:cubicBezTo>
                  <a:cubicBezTo>
                    <a:pt x="695" y="2167"/>
                    <a:pt x="704" y="2161"/>
                    <a:pt x="724" y="2159"/>
                  </a:cubicBezTo>
                  <a:cubicBezTo>
                    <a:pt x="727" y="2198"/>
                    <a:pt x="757" y="2186"/>
                    <a:pt x="784" y="2176"/>
                  </a:cubicBezTo>
                  <a:cubicBezTo>
                    <a:pt x="835" y="2158"/>
                    <a:pt x="888" y="2135"/>
                    <a:pt x="936" y="2107"/>
                  </a:cubicBezTo>
                  <a:cubicBezTo>
                    <a:pt x="908" y="2039"/>
                    <a:pt x="908" y="2039"/>
                    <a:pt x="908" y="2039"/>
                  </a:cubicBezTo>
                  <a:cubicBezTo>
                    <a:pt x="972" y="2051"/>
                    <a:pt x="972" y="2051"/>
                    <a:pt x="972" y="2051"/>
                  </a:cubicBezTo>
                  <a:cubicBezTo>
                    <a:pt x="997" y="2004"/>
                    <a:pt x="1076" y="1973"/>
                    <a:pt x="1128" y="1971"/>
                  </a:cubicBezTo>
                  <a:cubicBezTo>
                    <a:pt x="1137" y="2036"/>
                    <a:pt x="1203" y="2039"/>
                    <a:pt x="1240" y="1995"/>
                  </a:cubicBezTo>
                  <a:cubicBezTo>
                    <a:pt x="1244" y="1995"/>
                    <a:pt x="1244" y="1995"/>
                    <a:pt x="1244" y="1995"/>
                  </a:cubicBezTo>
                  <a:cubicBezTo>
                    <a:pt x="1260" y="2016"/>
                    <a:pt x="1275" y="2010"/>
                    <a:pt x="1296" y="1999"/>
                  </a:cubicBezTo>
                  <a:cubicBezTo>
                    <a:pt x="1296" y="1991"/>
                    <a:pt x="1296" y="1991"/>
                    <a:pt x="1296" y="1991"/>
                  </a:cubicBezTo>
                  <a:cubicBezTo>
                    <a:pt x="1284" y="1987"/>
                    <a:pt x="1284" y="1987"/>
                    <a:pt x="1284" y="1987"/>
                  </a:cubicBezTo>
                  <a:cubicBezTo>
                    <a:pt x="1291" y="1967"/>
                    <a:pt x="1308" y="1955"/>
                    <a:pt x="1328" y="1947"/>
                  </a:cubicBezTo>
                  <a:cubicBezTo>
                    <a:pt x="1312" y="1915"/>
                    <a:pt x="1312" y="1915"/>
                    <a:pt x="1312" y="1915"/>
                  </a:cubicBezTo>
                  <a:cubicBezTo>
                    <a:pt x="1349" y="1915"/>
                    <a:pt x="1380" y="1876"/>
                    <a:pt x="1380" y="1839"/>
                  </a:cubicBezTo>
                  <a:cubicBezTo>
                    <a:pt x="1410" y="1839"/>
                    <a:pt x="1463" y="1833"/>
                    <a:pt x="1484" y="1860"/>
                  </a:cubicBezTo>
                  <a:cubicBezTo>
                    <a:pt x="1515" y="1900"/>
                    <a:pt x="1438" y="1971"/>
                    <a:pt x="1524" y="1955"/>
                  </a:cubicBezTo>
                  <a:cubicBezTo>
                    <a:pt x="1529" y="1980"/>
                    <a:pt x="1553" y="1982"/>
                    <a:pt x="1576" y="1984"/>
                  </a:cubicBezTo>
                  <a:cubicBezTo>
                    <a:pt x="1621" y="1987"/>
                    <a:pt x="1669" y="1947"/>
                    <a:pt x="1712" y="1935"/>
                  </a:cubicBezTo>
                  <a:cubicBezTo>
                    <a:pt x="1718" y="1951"/>
                    <a:pt x="1728" y="1951"/>
                    <a:pt x="1744" y="1951"/>
                  </a:cubicBezTo>
                  <a:cubicBezTo>
                    <a:pt x="1740" y="1931"/>
                    <a:pt x="1740" y="1931"/>
                    <a:pt x="1740" y="1931"/>
                  </a:cubicBezTo>
                  <a:cubicBezTo>
                    <a:pt x="1768" y="1921"/>
                    <a:pt x="1801" y="1888"/>
                    <a:pt x="1772" y="1863"/>
                  </a:cubicBezTo>
                  <a:cubicBezTo>
                    <a:pt x="1772" y="1859"/>
                    <a:pt x="1772" y="1859"/>
                    <a:pt x="1772" y="1859"/>
                  </a:cubicBezTo>
                  <a:cubicBezTo>
                    <a:pt x="1785" y="1846"/>
                    <a:pt x="1787" y="1836"/>
                    <a:pt x="1780" y="1819"/>
                  </a:cubicBezTo>
                  <a:cubicBezTo>
                    <a:pt x="1799" y="1812"/>
                    <a:pt x="1802" y="1799"/>
                    <a:pt x="1800" y="1779"/>
                  </a:cubicBezTo>
                  <a:cubicBezTo>
                    <a:pt x="1822" y="1774"/>
                    <a:pt x="1842" y="1766"/>
                    <a:pt x="1863" y="1761"/>
                  </a:cubicBezTo>
                  <a:cubicBezTo>
                    <a:pt x="1874" y="1758"/>
                    <a:pt x="1885" y="1765"/>
                    <a:pt x="1895" y="1759"/>
                  </a:cubicBezTo>
                  <a:cubicBezTo>
                    <a:pt x="1908" y="1751"/>
                    <a:pt x="1905" y="1732"/>
                    <a:pt x="1912" y="1720"/>
                  </a:cubicBezTo>
                  <a:cubicBezTo>
                    <a:pt x="1925" y="1700"/>
                    <a:pt x="1947" y="1702"/>
                    <a:pt x="1968" y="1703"/>
                  </a:cubicBezTo>
                  <a:cubicBezTo>
                    <a:pt x="1972" y="1723"/>
                    <a:pt x="1972" y="1723"/>
                    <a:pt x="1972" y="1723"/>
                  </a:cubicBezTo>
                  <a:cubicBezTo>
                    <a:pt x="1996" y="1715"/>
                    <a:pt x="1981" y="1691"/>
                    <a:pt x="1990" y="1671"/>
                  </a:cubicBezTo>
                  <a:cubicBezTo>
                    <a:pt x="2000" y="1648"/>
                    <a:pt x="2032" y="1633"/>
                    <a:pt x="2056" y="1631"/>
                  </a:cubicBezTo>
                  <a:cubicBezTo>
                    <a:pt x="2004" y="1550"/>
                    <a:pt x="1851" y="1577"/>
                    <a:pt x="1864" y="1455"/>
                  </a:cubicBezTo>
                  <a:cubicBezTo>
                    <a:pt x="1851" y="1441"/>
                    <a:pt x="1860" y="1420"/>
                    <a:pt x="1880" y="1417"/>
                  </a:cubicBezTo>
                  <a:cubicBezTo>
                    <a:pt x="1892" y="1414"/>
                    <a:pt x="1903" y="1426"/>
                    <a:pt x="1916" y="1426"/>
                  </a:cubicBezTo>
                  <a:cubicBezTo>
                    <a:pt x="1940" y="1426"/>
                    <a:pt x="2002" y="1417"/>
                    <a:pt x="2024" y="1407"/>
                  </a:cubicBezTo>
                  <a:cubicBezTo>
                    <a:pt x="2055" y="1392"/>
                    <a:pt x="2085" y="1360"/>
                    <a:pt x="2093" y="1327"/>
                  </a:cubicBezTo>
                  <a:cubicBezTo>
                    <a:pt x="2097" y="1308"/>
                    <a:pt x="2094" y="1289"/>
                    <a:pt x="2104" y="1271"/>
                  </a:cubicBezTo>
                  <a:cubicBezTo>
                    <a:pt x="2120" y="1243"/>
                    <a:pt x="2148" y="1246"/>
                    <a:pt x="2164" y="1223"/>
                  </a:cubicBezTo>
                  <a:cubicBezTo>
                    <a:pt x="2172" y="1223"/>
                    <a:pt x="2172" y="1223"/>
                    <a:pt x="2172" y="1223"/>
                  </a:cubicBezTo>
                  <a:cubicBezTo>
                    <a:pt x="2180" y="1239"/>
                    <a:pt x="2180" y="1239"/>
                    <a:pt x="2180" y="1239"/>
                  </a:cubicBezTo>
                  <a:cubicBezTo>
                    <a:pt x="2184" y="1239"/>
                    <a:pt x="2184" y="1239"/>
                    <a:pt x="2184" y="1239"/>
                  </a:cubicBezTo>
                  <a:cubicBezTo>
                    <a:pt x="2196" y="1221"/>
                    <a:pt x="2202" y="1213"/>
                    <a:pt x="2224" y="1207"/>
                  </a:cubicBezTo>
                  <a:cubicBezTo>
                    <a:pt x="2208" y="1123"/>
                    <a:pt x="2208" y="1123"/>
                    <a:pt x="2208" y="1123"/>
                  </a:cubicBezTo>
                  <a:cubicBezTo>
                    <a:pt x="2197" y="1082"/>
                    <a:pt x="2197" y="1082"/>
                    <a:pt x="2197" y="1082"/>
                  </a:cubicBezTo>
                  <a:cubicBezTo>
                    <a:pt x="2248" y="1011"/>
                    <a:pt x="2248" y="1011"/>
                    <a:pt x="2248" y="1011"/>
                  </a:cubicBezTo>
                  <a:cubicBezTo>
                    <a:pt x="2220" y="1011"/>
                    <a:pt x="2220" y="1011"/>
                    <a:pt x="2220" y="1011"/>
                  </a:cubicBezTo>
                  <a:cubicBezTo>
                    <a:pt x="2220" y="982"/>
                    <a:pt x="2179" y="956"/>
                    <a:pt x="2193" y="931"/>
                  </a:cubicBezTo>
                  <a:cubicBezTo>
                    <a:pt x="2211" y="901"/>
                    <a:pt x="2274" y="920"/>
                    <a:pt x="2279" y="887"/>
                  </a:cubicBezTo>
                  <a:cubicBezTo>
                    <a:pt x="2287" y="833"/>
                    <a:pt x="2229" y="828"/>
                    <a:pt x="2202" y="794"/>
                  </a:cubicBezTo>
                  <a:cubicBezTo>
                    <a:pt x="2188" y="777"/>
                    <a:pt x="2197" y="755"/>
                    <a:pt x="2188" y="735"/>
                  </a:cubicBezTo>
                  <a:cubicBezTo>
                    <a:pt x="2170" y="753"/>
                    <a:pt x="2179" y="776"/>
                    <a:pt x="2148" y="779"/>
                  </a:cubicBezTo>
                  <a:cubicBezTo>
                    <a:pt x="2146" y="761"/>
                    <a:pt x="2133" y="744"/>
                    <a:pt x="2135" y="727"/>
                  </a:cubicBezTo>
                  <a:cubicBezTo>
                    <a:pt x="2136" y="704"/>
                    <a:pt x="2157" y="683"/>
                    <a:pt x="2157" y="659"/>
                  </a:cubicBezTo>
                  <a:cubicBezTo>
                    <a:pt x="2158" y="624"/>
                    <a:pt x="2134" y="571"/>
                    <a:pt x="2122" y="539"/>
                  </a:cubicBezTo>
                  <a:cubicBezTo>
                    <a:pt x="2112" y="514"/>
                    <a:pt x="2110" y="476"/>
                    <a:pt x="2084" y="467"/>
                  </a:cubicBezTo>
                  <a:cubicBezTo>
                    <a:pt x="2091" y="444"/>
                    <a:pt x="2084" y="422"/>
                    <a:pt x="2105" y="405"/>
                  </a:cubicBezTo>
                  <a:cubicBezTo>
                    <a:pt x="2127" y="388"/>
                    <a:pt x="2165" y="395"/>
                    <a:pt x="2181" y="374"/>
                  </a:cubicBezTo>
                  <a:cubicBezTo>
                    <a:pt x="2202" y="347"/>
                    <a:pt x="2187" y="312"/>
                    <a:pt x="2156" y="311"/>
                  </a:cubicBezTo>
                  <a:cubicBezTo>
                    <a:pt x="2172" y="219"/>
                    <a:pt x="2172" y="219"/>
                    <a:pt x="2172" y="219"/>
                  </a:cubicBezTo>
                  <a:cubicBezTo>
                    <a:pt x="2204" y="223"/>
                    <a:pt x="2204" y="223"/>
                    <a:pt x="2204" y="223"/>
                  </a:cubicBezTo>
                  <a:cubicBezTo>
                    <a:pt x="2187" y="175"/>
                    <a:pt x="2187" y="175"/>
                    <a:pt x="2187" y="175"/>
                  </a:cubicBezTo>
                  <a:cubicBezTo>
                    <a:pt x="2185" y="100"/>
                    <a:pt x="2185" y="100"/>
                    <a:pt x="2185" y="100"/>
                  </a:cubicBezTo>
                  <a:cubicBezTo>
                    <a:pt x="2147" y="80"/>
                    <a:pt x="2147" y="80"/>
                    <a:pt x="2147" y="80"/>
                  </a:cubicBezTo>
                  <a:cubicBezTo>
                    <a:pt x="2128" y="3"/>
                    <a:pt x="2128" y="3"/>
                    <a:pt x="2128" y="3"/>
                  </a:cubicBezTo>
                  <a:cubicBezTo>
                    <a:pt x="2075" y="3"/>
                    <a:pt x="2020" y="0"/>
                    <a:pt x="1972" y="25"/>
                  </a:cubicBezTo>
                  <a:cubicBezTo>
                    <a:pt x="1895" y="63"/>
                    <a:pt x="1857" y="137"/>
                    <a:pt x="1808" y="203"/>
                  </a:cubicBezTo>
                  <a:cubicBezTo>
                    <a:pt x="1761" y="267"/>
                    <a:pt x="1707" y="319"/>
                    <a:pt x="1636" y="355"/>
                  </a:cubicBezTo>
                  <a:cubicBezTo>
                    <a:pt x="1564" y="392"/>
                    <a:pt x="1490" y="373"/>
                    <a:pt x="1416" y="389"/>
                  </a:cubicBezTo>
                  <a:cubicBezTo>
                    <a:pt x="1344" y="404"/>
                    <a:pt x="1275" y="437"/>
                    <a:pt x="1204" y="453"/>
                  </a:cubicBezTo>
                  <a:cubicBezTo>
                    <a:pt x="1162" y="462"/>
                    <a:pt x="1116" y="458"/>
                    <a:pt x="1076" y="469"/>
                  </a:cubicBezTo>
                  <a:cubicBezTo>
                    <a:pt x="1002" y="488"/>
                    <a:pt x="934" y="524"/>
                    <a:pt x="860" y="544"/>
                  </a:cubicBezTo>
                  <a:cubicBezTo>
                    <a:pt x="804" y="558"/>
                    <a:pt x="751" y="584"/>
                    <a:pt x="696" y="597"/>
                  </a:cubicBezTo>
                  <a:cubicBezTo>
                    <a:pt x="656" y="606"/>
                    <a:pt x="602" y="610"/>
                    <a:pt x="568" y="63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AB9E9F0-EA80-C355-D339-DAEF4D315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061" y="934814"/>
              <a:ext cx="690562" cy="533400"/>
            </a:xfrm>
            <a:custGeom>
              <a:avLst/>
              <a:gdLst>
                <a:gd name="T0" fmla="*/ 61 w 2282"/>
                <a:gd name="T1" fmla="*/ 448 h 1774"/>
                <a:gd name="T2" fmla="*/ 104 w 2282"/>
                <a:gd name="T3" fmla="*/ 546 h 1774"/>
                <a:gd name="T4" fmla="*/ 90 w 2282"/>
                <a:gd name="T5" fmla="*/ 594 h 1774"/>
                <a:gd name="T6" fmla="*/ 78 w 2282"/>
                <a:gd name="T7" fmla="*/ 678 h 1774"/>
                <a:gd name="T8" fmla="*/ 93 w 2282"/>
                <a:gd name="T9" fmla="*/ 750 h 1774"/>
                <a:gd name="T10" fmla="*/ 22 w 2282"/>
                <a:gd name="T11" fmla="*/ 858 h 1774"/>
                <a:gd name="T12" fmla="*/ 52 w 2282"/>
                <a:gd name="T13" fmla="*/ 1094 h 1774"/>
                <a:gd name="T14" fmla="*/ 98 w 2282"/>
                <a:gd name="T15" fmla="*/ 1102 h 1774"/>
                <a:gd name="T16" fmla="*/ 113 w 2282"/>
                <a:gd name="T17" fmla="*/ 1158 h 1774"/>
                <a:gd name="T18" fmla="*/ 191 w 2282"/>
                <a:gd name="T19" fmla="*/ 1272 h 1774"/>
                <a:gd name="T20" fmla="*/ 138 w 2282"/>
                <a:gd name="T21" fmla="*/ 1378 h 1774"/>
                <a:gd name="T22" fmla="*/ 114 w 2282"/>
                <a:gd name="T23" fmla="*/ 1454 h 1774"/>
                <a:gd name="T24" fmla="*/ 174 w 2282"/>
                <a:gd name="T25" fmla="*/ 1710 h 1774"/>
                <a:gd name="T26" fmla="*/ 222 w 2282"/>
                <a:gd name="T27" fmla="*/ 1740 h 1774"/>
                <a:gd name="T28" fmla="*/ 439 w 2282"/>
                <a:gd name="T29" fmla="*/ 1731 h 1774"/>
                <a:gd name="T30" fmla="*/ 544 w 2282"/>
                <a:gd name="T31" fmla="*/ 1718 h 1774"/>
                <a:gd name="T32" fmla="*/ 590 w 2282"/>
                <a:gd name="T33" fmla="*/ 1610 h 1774"/>
                <a:gd name="T34" fmla="*/ 626 w 2282"/>
                <a:gd name="T35" fmla="*/ 1658 h 1774"/>
                <a:gd name="T36" fmla="*/ 686 w 2282"/>
                <a:gd name="T37" fmla="*/ 1642 h 1774"/>
                <a:gd name="T38" fmla="*/ 726 w 2282"/>
                <a:gd name="T39" fmla="*/ 1642 h 1774"/>
                <a:gd name="T40" fmla="*/ 810 w 2282"/>
                <a:gd name="T41" fmla="*/ 1650 h 1774"/>
                <a:gd name="T42" fmla="*/ 802 w 2282"/>
                <a:gd name="T43" fmla="*/ 1598 h 1774"/>
                <a:gd name="T44" fmla="*/ 854 w 2282"/>
                <a:gd name="T45" fmla="*/ 1542 h 1774"/>
                <a:gd name="T46" fmla="*/ 878 w 2282"/>
                <a:gd name="T47" fmla="*/ 1454 h 1774"/>
                <a:gd name="T48" fmla="*/ 1014 w 2282"/>
                <a:gd name="T49" fmla="*/ 1502 h 1774"/>
                <a:gd name="T50" fmla="*/ 1046 w 2282"/>
                <a:gd name="T51" fmla="*/ 1418 h 1774"/>
                <a:gd name="T52" fmla="*/ 1122 w 2282"/>
                <a:gd name="T53" fmla="*/ 1470 h 1774"/>
                <a:gd name="T54" fmla="*/ 1150 w 2282"/>
                <a:gd name="T55" fmla="*/ 1478 h 1774"/>
                <a:gd name="T56" fmla="*/ 1158 w 2282"/>
                <a:gd name="T57" fmla="*/ 1462 h 1774"/>
                <a:gd name="T58" fmla="*/ 1166 w 2282"/>
                <a:gd name="T59" fmla="*/ 1478 h 1774"/>
                <a:gd name="T60" fmla="*/ 1302 w 2282"/>
                <a:gd name="T61" fmla="*/ 1539 h 1774"/>
                <a:gd name="T62" fmla="*/ 1354 w 2282"/>
                <a:gd name="T63" fmla="*/ 1522 h 1774"/>
                <a:gd name="T64" fmla="*/ 1390 w 2282"/>
                <a:gd name="T65" fmla="*/ 1546 h 1774"/>
                <a:gd name="T66" fmla="*/ 1434 w 2282"/>
                <a:gd name="T67" fmla="*/ 1578 h 1774"/>
                <a:gd name="T68" fmla="*/ 1490 w 2282"/>
                <a:gd name="T69" fmla="*/ 1530 h 1774"/>
                <a:gd name="T70" fmla="*/ 1574 w 2282"/>
                <a:gd name="T71" fmla="*/ 1642 h 1774"/>
                <a:gd name="T72" fmla="*/ 1686 w 2282"/>
                <a:gd name="T73" fmla="*/ 1670 h 1774"/>
                <a:gd name="T74" fmla="*/ 1926 w 2282"/>
                <a:gd name="T75" fmla="*/ 1590 h 1774"/>
                <a:gd name="T76" fmla="*/ 2002 w 2282"/>
                <a:gd name="T77" fmla="*/ 1354 h 1774"/>
                <a:gd name="T78" fmla="*/ 2122 w 2282"/>
                <a:gd name="T79" fmla="*/ 1410 h 1774"/>
                <a:gd name="T80" fmla="*/ 2190 w 2282"/>
                <a:gd name="T81" fmla="*/ 1214 h 1774"/>
                <a:gd name="T82" fmla="*/ 2126 w 2282"/>
                <a:gd name="T83" fmla="*/ 1188 h 1774"/>
                <a:gd name="T84" fmla="*/ 2051 w 2282"/>
                <a:gd name="T85" fmla="*/ 1186 h 1774"/>
                <a:gd name="T86" fmla="*/ 1994 w 2282"/>
                <a:gd name="T87" fmla="*/ 1110 h 1774"/>
                <a:gd name="T88" fmla="*/ 1982 w 2282"/>
                <a:gd name="T89" fmla="*/ 1066 h 1774"/>
                <a:gd name="T90" fmla="*/ 1942 w 2282"/>
                <a:gd name="T91" fmla="*/ 1006 h 1774"/>
                <a:gd name="T92" fmla="*/ 2000 w 2282"/>
                <a:gd name="T93" fmla="*/ 865 h 1774"/>
                <a:gd name="T94" fmla="*/ 1950 w 2282"/>
                <a:gd name="T95" fmla="*/ 710 h 1774"/>
                <a:gd name="T96" fmla="*/ 2034 w 2282"/>
                <a:gd name="T97" fmla="*/ 661 h 1774"/>
                <a:gd name="T98" fmla="*/ 2282 w 2282"/>
                <a:gd name="T99" fmla="*/ 518 h 1774"/>
                <a:gd name="T100" fmla="*/ 2026 w 2282"/>
                <a:gd name="T101" fmla="*/ 643 h 1774"/>
                <a:gd name="T102" fmla="*/ 1654 w 2282"/>
                <a:gd name="T103" fmla="*/ 668 h 1774"/>
                <a:gd name="T104" fmla="*/ 1546 w 2282"/>
                <a:gd name="T105" fmla="*/ 624 h 1774"/>
                <a:gd name="T106" fmla="*/ 1442 w 2282"/>
                <a:gd name="T107" fmla="*/ 542 h 1774"/>
                <a:gd name="T108" fmla="*/ 1398 w 2282"/>
                <a:gd name="T109" fmla="*/ 282 h 1774"/>
                <a:gd name="T110" fmla="*/ 1359 w 2282"/>
                <a:gd name="T111" fmla="*/ 206 h 1774"/>
                <a:gd name="T112" fmla="*/ 1318 w 2282"/>
                <a:gd name="T113" fmla="*/ 82 h 1774"/>
                <a:gd name="T114" fmla="*/ 1504 w 2282"/>
                <a:gd name="T115" fmla="*/ 208 h 1774"/>
                <a:gd name="T116" fmla="*/ 1626 w 2282"/>
                <a:gd name="T117" fmla="*/ 338 h 1774"/>
                <a:gd name="T118" fmla="*/ 1254 w 2282"/>
                <a:gd name="T119" fmla="*/ 12 h 1774"/>
                <a:gd name="T120" fmla="*/ 1042 w 2282"/>
                <a:gd name="T121" fmla="*/ 17 h 1774"/>
                <a:gd name="T122" fmla="*/ 374 w 2282"/>
                <a:gd name="T123" fmla="*/ 191 h 1774"/>
                <a:gd name="T124" fmla="*/ 46 w 2282"/>
                <a:gd name="T125" fmla="*/ 37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2" h="1774">
                  <a:moveTo>
                    <a:pt x="46" y="370"/>
                  </a:moveTo>
                  <a:cubicBezTo>
                    <a:pt x="61" y="448"/>
                    <a:pt x="61" y="448"/>
                    <a:pt x="61" y="448"/>
                  </a:cubicBezTo>
                  <a:cubicBezTo>
                    <a:pt x="102" y="471"/>
                    <a:pt x="102" y="471"/>
                    <a:pt x="102" y="471"/>
                  </a:cubicBezTo>
                  <a:cubicBezTo>
                    <a:pt x="104" y="546"/>
                    <a:pt x="104" y="546"/>
                    <a:pt x="104" y="546"/>
                  </a:cubicBezTo>
                  <a:cubicBezTo>
                    <a:pt x="118" y="598"/>
                    <a:pt x="118" y="598"/>
                    <a:pt x="118" y="598"/>
                  </a:cubicBezTo>
                  <a:cubicBezTo>
                    <a:pt x="90" y="594"/>
                    <a:pt x="90" y="594"/>
                    <a:pt x="90" y="594"/>
                  </a:cubicBezTo>
                  <a:cubicBezTo>
                    <a:pt x="90" y="634"/>
                    <a:pt x="90" y="634"/>
                    <a:pt x="90" y="634"/>
                  </a:cubicBezTo>
                  <a:cubicBezTo>
                    <a:pt x="78" y="678"/>
                    <a:pt x="78" y="678"/>
                    <a:pt x="78" y="678"/>
                  </a:cubicBezTo>
                  <a:cubicBezTo>
                    <a:pt x="106" y="682"/>
                    <a:pt x="106" y="682"/>
                    <a:pt x="106" y="682"/>
                  </a:cubicBezTo>
                  <a:cubicBezTo>
                    <a:pt x="106" y="704"/>
                    <a:pt x="112" y="735"/>
                    <a:pt x="93" y="750"/>
                  </a:cubicBezTo>
                  <a:cubicBezTo>
                    <a:pt x="68" y="771"/>
                    <a:pt x="17" y="758"/>
                    <a:pt x="7" y="798"/>
                  </a:cubicBezTo>
                  <a:cubicBezTo>
                    <a:pt x="0" y="825"/>
                    <a:pt x="16" y="835"/>
                    <a:pt x="22" y="858"/>
                  </a:cubicBezTo>
                  <a:cubicBezTo>
                    <a:pt x="36" y="912"/>
                    <a:pt x="65" y="966"/>
                    <a:pt x="73" y="1022"/>
                  </a:cubicBezTo>
                  <a:cubicBezTo>
                    <a:pt x="77" y="1048"/>
                    <a:pt x="56" y="1070"/>
                    <a:pt x="52" y="1094"/>
                  </a:cubicBezTo>
                  <a:cubicBezTo>
                    <a:pt x="50" y="1112"/>
                    <a:pt x="61" y="1129"/>
                    <a:pt x="66" y="1146"/>
                  </a:cubicBezTo>
                  <a:cubicBezTo>
                    <a:pt x="87" y="1142"/>
                    <a:pt x="87" y="1119"/>
                    <a:pt x="98" y="1102"/>
                  </a:cubicBezTo>
                  <a:cubicBezTo>
                    <a:pt x="102" y="1102"/>
                    <a:pt x="102" y="1102"/>
                    <a:pt x="102" y="1102"/>
                  </a:cubicBezTo>
                  <a:cubicBezTo>
                    <a:pt x="111" y="1121"/>
                    <a:pt x="105" y="1140"/>
                    <a:pt x="113" y="1158"/>
                  </a:cubicBezTo>
                  <a:cubicBezTo>
                    <a:pt x="124" y="1183"/>
                    <a:pt x="163" y="1203"/>
                    <a:pt x="190" y="1206"/>
                  </a:cubicBezTo>
                  <a:cubicBezTo>
                    <a:pt x="192" y="1225"/>
                    <a:pt x="206" y="1255"/>
                    <a:pt x="191" y="1272"/>
                  </a:cubicBezTo>
                  <a:cubicBezTo>
                    <a:pt x="169" y="1295"/>
                    <a:pt x="123" y="1271"/>
                    <a:pt x="107" y="1306"/>
                  </a:cubicBezTo>
                  <a:cubicBezTo>
                    <a:pt x="97" y="1332"/>
                    <a:pt x="137" y="1350"/>
                    <a:pt x="138" y="1378"/>
                  </a:cubicBezTo>
                  <a:cubicBezTo>
                    <a:pt x="166" y="1378"/>
                    <a:pt x="166" y="1378"/>
                    <a:pt x="166" y="1378"/>
                  </a:cubicBezTo>
                  <a:cubicBezTo>
                    <a:pt x="158" y="1409"/>
                    <a:pt x="120" y="1424"/>
                    <a:pt x="114" y="1454"/>
                  </a:cubicBezTo>
                  <a:cubicBezTo>
                    <a:pt x="107" y="1492"/>
                    <a:pt x="157" y="1545"/>
                    <a:pt x="134" y="1582"/>
                  </a:cubicBezTo>
                  <a:cubicBezTo>
                    <a:pt x="174" y="1710"/>
                    <a:pt x="174" y="1710"/>
                    <a:pt x="174" y="1710"/>
                  </a:cubicBezTo>
                  <a:cubicBezTo>
                    <a:pt x="184" y="1708"/>
                    <a:pt x="200" y="1700"/>
                    <a:pt x="210" y="1706"/>
                  </a:cubicBezTo>
                  <a:cubicBezTo>
                    <a:pt x="222" y="1714"/>
                    <a:pt x="214" y="1730"/>
                    <a:pt x="222" y="1740"/>
                  </a:cubicBezTo>
                  <a:cubicBezTo>
                    <a:pt x="241" y="1763"/>
                    <a:pt x="274" y="1736"/>
                    <a:pt x="282" y="1718"/>
                  </a:cubicBezTo>
                  <a:cubicBezTo>
                    <a:pt x="439" y="1731"/>
                    <a:pt x="439" y="1731"/>
                    <a:pt x="439" y="1731"/>
                  </a:cubicBezTo>
                  <a:cubicBezTo>
                    <a:pt x="526" y="1774"/>
                    <a:pt x="526" y="1774"/>
                    <a:pt x="526" y="1774"/>
                  </a:cubicBezTo>
                  <a:cubicBezTo>
                    <a:pt x="544" y="1718"/>
                    <a:pt x="544" y="1718"/>
                    <a:pt x="544" y="1718"/>
                  </a:cubicBezTo>
                  <a:cubicBezTo>
                    <a:pt x="550" y="1666"/>
                    <a:pt x="550" y="1666"/>
                    <a:pt x="550" y="1666"/>
                  </a:cubicBezTo>
                  <a:cubicBezTo>
                    <a:pt x="590" y="1610"/>
                    <a:pt x="590" y="1610"/>
                    <a:pt x="590" y="1610"/>
                  </a:cubicBezTo>
                  <a:cubicBezTo>
                    <a:pt x="622" y="1614"/>
                    <a:pt x="622" y="1614"/>
                    <a:pt x="622" y="1614"/>
                  </a:cubicBezTo>
                  <a:cubicBezTo>
                    <a:pt x="626" y="1658"/>
                    <a:pt x="626" y="1658"/>
                    <a:pt x="626" y="1658"/>
                  </a:cubicBezTo>
                  <a:cubicBezTo>
                    <a:pt x="651" y="1661"/>
                    <a:pt x="666" y="1665"/>
                    <a:pt x="682" y="1642"/>
                  </a:cubicBezTo>
                  <a:cubicBezTo>
                    <a:pt x="686" y="1642"/>
                    <a:pt x="686" y="1642"/>
                    <a:pt x="686" y="1642"/>
                  </a:cubicBezTo>
                  <a:cubicBezTo>
                    <a:pt x="722" y="1682"/>
                    <a:pt x="722" y="1682"/>
                    <a:pt x="722" y="1682"/>
                  </a:cubicBezTo>
                  <a:cubicBezTo>
                    <a:pt x="744" y="1675"/>
                    <a:pt x="731" y="1659"/>
                    <a:pt x="726" y="1642"/>
                  </a:cubicBezTo>
                  <a:cubicBezTo>
                    <a:pt x="747" y="1643"/>
                    <a:pt x="765" y="1651"/>
                    <a:pt x="778" y="1630"/>
                  </a:cubicBezTo>
                  <a:cubicBezTo>
                    <a:pt x="810" y="1650"/>
                    <a:pt x="810" y="1650"/>
                    <a:pt x="810" y="1650"/>
                  </a:cubicBezTo>
                  <a:cubicBezTo>
                    <a:pt x="842" y="1606"/>
                    <a:pt x="842" y="1606"/>
                    <a:pt x="842" y="1606"/>
                  </a:cubicBezTo>
                  <a:cubicBezTo>
                    <a:pt x="802" y="1598"/>
                    <a:pt x="802" y="1598"/>
                    <a:pt x="802" y="1598"/>
                  </a:cubicBezTo>
                  <a:cubicBezTo>
                    <a:pt x="794" y="1530"/>
                    <a:pt x="794" y="1530"/>
                    <a:pt x="794" y="1530"/>
                  </a:cubicBezTo>
                  <a:cubicBezTo>
                    <a:pt x="816" y="1529"/>
                    <a:pt x="833" y="1546"/>
                    <a:pt x="854" y="1542"/>
                  </a:cubicBezTo>
                  <a:cubicBezTo>
                    <a:pt x="907" y="1533"/>
                    <a:pt x="936" y="1485"/>
                    <a:pt x="878" y="1458"/>
                  </a:cubicBezTo>
                  <a:cubicBezTo>
                    <a:pt x="878" y="1454"/>
                    <a:pt x="878" y="1454"/>
                    <a:pt x="878" y="1454"/>
                  </a:cubicBezTo>
                  <a:cubicBezTo>
                    <a:pt x="958" y="1442"/>
                    <a:pt x="958" y="1442"/>
                    <a:pt x="958" y="1442"/>
                  </a:cubicBezTo>
                  <a:cubicBezTo>
                    <a:pt x="962" y="1472"/>
                    <a:pt x="988" y="1489"/>
                    <a:pt x="1014" y="1502"/>
                  </a:cubicBezTo>
                  <a:cubicBezTo>
                    <a:pt x="1034" y="1482"/>
                    <a:pt x="1034" y="1482"/>
                    <a:pt x="1034" y="1482"/>
                  </a:cubicBezTo>
                  <a:cubicBezTo>
                    <a:pt x="1046" y="1418"/>
                    <a:pt x="1046" y="1418"/>
                    <a:pt x="1046" y="1418"/>
                  </a:cubicBezTo>
                  <a:cubicBezTo>
                    <a:pt x="1075" y="1439"/>
                    <a:pt x="1081" y="1445"/>
                    <a:pt x="1118" y="1442"/>
                  </a:cubicBezTo>
                  <a:cubicBezTo>
                    <a:pt x="1122" y="1470"/>
                    <a:pt x="1122" y="1470"/>
                    <a:pt x="1122" y="1470"/>
                  </a:cubicBezTo>
                  <a:cubicBezTo>
                    <a:pt x="1146" y="1458"/>
                    <a:pt x="1146" y="1458"/>
                    <a:pt x="1146" y="1458"/>
                  </a:cubicBezTo>
                  <a:cubicBezTo>
                    <a:pt x="1150" y="1478"/>
                    <a:pt x="1150" y="1478"/>
                    <a:pt x="1150" y="1478"/>
                  </a:cubicBezTo>
                  <a:cubicBezTo>
                    <a:pt x="1154" y="1478"/>
                    <a:pt x="1154" y="1478"/>
                    <a:pt x="1154" y="1478"/>
                  </a:cubicBezTo>
                  <a:cubicBezTo>
                    <a:pt x="1158" y="1462"/>
                    <a:pt x="1158" y="1462"/>
                    <a:pt x="1158" y="1462"/>
                  </a:cubicBezTo>
                  <a:cubicBezTo>
                    <a:pt x="1162" y="1462"/>
                    <a:pt x="1162" y="1462"/>
                    <a:pt x="1162" y="1462"/>
                  </a:cubicBezTo>
                  <a:cubicBezTo>
                    <a:pt x="1166" y="1478"/>
                    <a:pt x="1166" y="1478"/>
                    <a:pt x="1166" y="1478"/>
                  </a:cubicBezTo>
                  <a:cubicBezTo>
                    <a:pt x="1207" y="1471"/>
                    <a:pt x="1207" y="1494"/>
                    <a:pt x="1198" y="1526"/>
                  </a:cubicBezTo>
                  <a:cubicBezTo>
                    <a:pt x="1302" y="1539"/>
                    <a:pt x="1302" y="1539"/>
                    <a:pt x="1302" y="1539"/>
                  </a:cubicBezTo>
                  <a:cubicBezTo>
                    <a:pt x="1346" y="1546"/>
                    <a:pt x="1346" y="1546"/>
                    <a:pt x="1346" y="1546"/>
                  </a:cubicBezTo>
                  <a:cubicBezTo>
                    <a:pt x="1354" y="1522"/>
                    <a:pt x="1354" y="1522"/>
                    <a:pt x="1354" y="1522"/>
                  </a:cubicBezTo>
                  <a:cubicBezTo>
                    <a:pt x="1394" y="1522"/>
                    <a:pt x="1394" y="1522"/>
                    <a:pt x="1394" y="1522"/>
                  </a:cubicBezTo>
                  <a:cubicBezTo>
                    <a:pt x="1390" y="1546"/>
                    <a:pt x="1390" y="1546"/>
                    <a:pt x="1390" y="1546"/>
                  </a:cubicBezTo>
                  <a:cubicBezTo>
                    <a:pt x="1402" y="1546"/>
                    <a:pt x="1402" y="1546"/>
                    <a:pt x="1402" y="1546"/>
                  </a:cubicBezTo>
                  <a:cubicBezTo>
                    <a:pt x="1405" y="1566"/>
                    <a:pt x="1413" y="1576"/>
                    <a:pt x="1434" y="1578"/>
                  </a:cubicBezTo>
                  <a:cubicBezTo>
                    <a:pt x="1430" y="1558"/>
                    <a:pt x="1430" y="1558"/>
                    <a:pt x="1430" y="1558"/>
                  </a:cubicBezTo>
                  <a:cubicBezTo>
                    <a:pt x="1459" y="1558"/>
                    <a:pt x="1478" y="1561"/>
                    <a:pt x="1490" y="1530"/>
                  </a:cubicBezTo>
                  <a:cubicBezTo>
                    <a:pt x="1594" y="1530"/>
                    <a:pt x="1594" y="1530"/>
                    <a:pt x="1594" y="1530"/>
                  </a:cubicBezTo>
                  <a:cubicBezTo>
                    <a:pt x="1574" y="1642"/>
                    <a:pt x="1574" y="1642"/>
                    <a:pt x="1574" y="1642"/>
                  </a:cubicBezTo>
                  <a:cubicBezTo>
                    <a:pt x="1686" y="1650"/>
                    <a:pt x="1686" y="1650"/>
                    <a:pt x="1686" y="1650"/>
                  </a:cubicBezTo>
                  <a:cubicBezTo>
                    <a:pt x="1686" y="1670"/>
                    <a:pt x="1686" y="1670"/>
                    <a:pt x="1686" y="1670"/>
                  </a:cubicBezTo>
                  <a:cubicBezTo>
                    <a:pt x="1737" y="1647"/>
                    <a:pt x="1806" y="1654"/>
                    <a:pt x="1862" y="1654"/>
                  </a:cubicBezTo>
                  <a:cubicBezTo>
                    <a:pt x="1862" y="1619"/>
                    <a:pt x="1890" y="1591"/>
                    <a:pt x="1926" y="1590"/>
                  </a:cubicBezTo>
                  <a:cubicBezTo>
                    <a:pt x="1930" y="1531"/>
                    <a:pt x="1937" y="1491"/>
                    <a:pt x="1994" y="1458"/>
                  </a:cubicBezTo>
                  <a:cubicBezTo>
                    <a:pt x="2002" y="1354"/>
                    <a:pt x="2002" y="1354"/>
                    <a:pt x="2002" y="1354"/>
                  </a:cubicBezTo>
                  <a:cubicBezTo>
                    <a:pt x="2089" y="1377"/>
                    <a:pt x="2089" y="1377"/>
                    <a:pt x="2089" y="1377"/>
                  </a:cubicBezTo>
                  <a:cubicBezTo>
                    <a:pt x="2122" y="1410"/>
                    <a:pt x="2122" y="1410"/>
                    <a:pt x="2122" y="1410"/>
                  </a:cubicBezTo>
                  <a:cubicBezTo>
                    <a:pt x="2111" y="1342"/>
                    <a:pt x="2170" y="1283"/>
                    <a:pt x="2170" y="1214"/>
                  </a:cubicBezTo>
                  <a:cubicBezTo>
                    <a:pt x="2190" y="1214"/>
                    <a:pt x="2190" y="1214"/>
                    <a:pt x="2190" y="1214"/>
                  </a:cubicBezTo>
                  <a:cubicBezTo>
                    <a:pt x="2190" y="1190"/>
                    <a:pt x="2190" y="1190"/>
                    <a:pt x="2190" y="1190"/>
                  </a:cubicBezTo>
                  <a:cubicBezTo>
                    <a:pt x="2126" y="1188"/>
                    <a:pt x="2126" y="1188"/>
                    <a:pt x="2126" y="1188"/>
                  </a:cubicBezTo>
                  <a:cubicBezTo>
                    <a:pt x="2075" y="1205"/>
                    <a:pt x="2075" y="1205"/>
                    <a:pt x="2075" y="1205"/>
                  </a:cubicBezTo>
                  <a:cubicBezTo>
                    <a:pt x="2051" y="1186"/>
                    <a:pt x="2051" y="1186"/>
                    <a:pt x="2051" y="1186"/>
                  </a:cubicBezTo>
                  <a:cubicBezTo>
                    <a:pt x="2062" y="1126"/>
                    <a:pt x="2062" y="1126"/>
                    <a:pt x="2062" y="1126"/>
                  </a:cubicBezTo>
                  <a:cubicBezTo>
                    <a:pt x="2042" y="1119"/>
                    <a:pt x="2010" y="1085"/>
                    <a:pt x="1994" y="1110"/>
                  </a:cubicBezTo>
                  <a:cubicBezTo>
                    <a:pt x="1976" y="1100"/>
                    <a:pt x="1965" y="1091"/>
                    <a:pt x="1982" y="1074"/>
                  </a:cubicBezTo>
                  <a:cubicBezTo>
                    <a:pt x="1982" y="1066"/>
                    <a:pt x="1982" y="1066"/>
                    <a:pt x="1982" y="1066"/>
                  </a:cubicBezTo>
                  <a:cubicBezTo>
                    <a:pt x="1967" y="1060"/>
                    <a:pt x="1945" y="1056"/>
                    <a:pt x="1937" y="1041"/>
                  </a:cubicBezTo>
                  <a:cubicBezTo>
                    <a:pt x="1930" y="1030"/>
                    <a:pt x="1942" y="1018"/>
                    <a:pt x="1942" y="1006"/>
                  </a:cubicBezTo>
                  <a:cubicBezTo>
                    <a:pt x="1943" y="972"/>
                    <a:pt x="1935" y="929"/>
                    <a:pt x="1957" y="898"/>
                  </a:cubicBezTo>
                  <a:cubicBezTo>
                    <a:pt x="1967" y="884"/>
                    <a:pt x="1995" y="883"/>
                    <a:pt x="2000" y="865"/>
                  </a:cubicBezTo>
                  <a:cubicBezTo>
                    <a:pt x="2005" y="845"/>
                    <a:pt x="1984" y="829"/>
                    <a:pt x="1982" y="810"/>
                  </a:cubicBezTo>
                  <a:cubicBezTo>
                    <a:pt x="1959" y="810"/>
                    <a:pt x="1951" y="726"/>
                    <a:pt x="1950" y="710"/>
                  </a:cubicBezTo>
                  <a:cubicBezTo>
                    <a:pt x="1949" y="698"/>
                    <a:pt x="1931" y="687"/>
                    <a:pt x="1942" y="675"/>
                  </a:cubicBezTo>
                  <a:cubicBezTo>
                    <a:pt x="1961" y="656"/>
                    <a:pt x="2010" y="669"/>
                    <a:pt x="2034" y="661"/>
                  </a:cubicBezTo>
                  <a:cubicBezTo>
                    <a:pt x="2099" y="639"/>
                    <a:pt x="2158" y="602"/>
                    <a:pt x="2218" y="571"/>
                  </a:cubicBezTo>
                  <a:cubicBezTo>
                    <a:pt x="2239" y="559"/>
                    <a:pt x="2274" y="543"/>
                    <a:pt x="2282" y="518"/>
                  </a:cubicBezTo>
                  <a:cubicBezTo>
                    <a:pt x="2254" y="519"/>
                    <a:pt x="2230" y="548"/>
                    <a:pt x="2206" y="561"/>
                  </a:cubicBezTo>
                  <a:cubicBezTo>
                    <a:pt x="2150" y="591"/>
                    <a:pt x="2087" y="625"/>
                    <a:pt x="2026" y="643"/>
                  </a:cubicBezTo>
                  <a:cubicBezTo>
                    <a:pt x="1933" y="671"/>
                    <a:pt x="1822" y="680"/>
                    <a:pt x="1726" y="671"/>
                  </a:cubicBezTo>
                  <a:cubicBezTo>
                    <a:pt x="1702" y="669"/>
                    <a:pt x="1676" y="674"/>
                    <a:pt x="1654" y="668"/>
                  </a:cubicBezTo>
                  <a:cubicBezTo>
                    <a:pt x="1633" y="662"/>
                    <a:pt x="1622" y="641"/>
                    <a:pt x="1602" y="634"/>
                  </a:cubicBezTo>
                  <a:cubicBezTo>
                    <a:pt x="1583" y="628"/>
                    <a:pt x="1565" y="635"/>
                    <a:pt x="1546" y="624"/>
                  </a:cubicBezTo>
                  <a:cubicBezTo>
                    <a:pt x="1528" y="615"/>
                    <a:pt x="1522" y="594"/>
                    <a:pt x="1505" y="584"/>
                  </a:cubicBezTo>
                  <a:cubicBezTo>
                    <a:pt x="1478" y="569"/>
                    <a:pt x="1460" y="573"/>
                    <a:pt x="1442" y="542"/>
                  </a:cubicBezTo>
                  <a:cubicBezTo>
                    <a:pt x="1416" y="497"/>
                    <a:pt x="1432" y="431"/>
                    <a:pt x="1425" y="382"/>
                  </a:cubicBezTo>
                  <a:cubicBezTo>
                    <a:pt x="1419" y="344"/>
                    <a:pt x="1395" y="323"/>
                    <a:pt x="1398" y="282"/>
                  </a:cubicBezTo>
                  <a:cubicBezTo>
                    <a:pt x="1394" y="282"/>
                    <a:pt x="1394" y="282"/>
                    <a:pt x="1394" y="282"/>
                  </a:cubicBezTo>
                  <a:cubicBezTo>
                    <a:pt x="1352" y="320"/>
                    <a:pt x="1367" y="220"/>
                    <a:pt x="1359" y="206"/>
                  </a:cubicBezTo>
                  <a:cubicBezTo>
                    <a:pt x="1347" y="185"/>
                    <a:pt x="1317" y="176"/>
                    <a:pt x="1312" y="150"/>
                  </a:cubicBezTo>
                  <a:cubicBezTo>
                    <a:pt x="1307" y="127"/>
                    <a:pt x="1325" y="107"/>
                    <a:pt x="1318" y="82"/>
                  </a:cubicBezTo>
                  <a:cubicBezTo>
                    <a:pt x="1378" y="116"/>
                    <a:pt x="1378" y="116"/>
                    <a:pt x="1378" y="116"/>
                  </a:cubicBezTo>
                  <a:cubicBezTo>
                    <a:pt x="1504" y="208"/>
                    <a:pt x="1504" y="208"/>
                    <a:pt x="1504" y="208"/>
                  </a:cubicBezTo>
                  <a:cubicBezTo>
                    <a:pt x="1560" y="242"/>
                    <a:pt x="1560" y="242"/>
                    <a:pt x="1560" y="242"/>
                  </a:cubicBezTo>
                  <a:cubicBezTo>
                    <a:pt x="1626" y="338"/>
                    <a:pt x="1626" y="338"/>
                    <a:pt x="1626" y="338"/>
                  </a:cubicBezTo>
                  <a:cubicBezTo>
                    <a:pt x="1626" y="211"/>
                    <a:pt x="1447" y="141"/>
                    <a:pt x="1354" y="85"/>
                  </a:cubicBezTo>
                  <a:cubicBezTo>
                    <a:pt x="1321" y="66"/>
                    <a:pt x="1289" y="20"/>
                    <a:pt x="1254" y="12"/>
                  </a:cubicBezTo>
                  <a:cubicBezTo>
                    <a:pt x="1202" y="0"/>
                    <a:pt x="1136" y="24"/>
                    <a:pt x="1082" y="24"/>
                  </a:cubicBezTo>
                  <a:cubicBezTo>
                    <a:pt x="1068" y="24"/>
                    <a:pt x="1055" y="16"/>
                    <a:pt x="1042" y="17"/>
                  </a:cubicBezTo>
                  <a:cubicBezTo>
                    <a:pt x="939" y="23"/>
                    <a:pt x="840" y="67"/>
                    <a:pt x="742" y="90"/>
                  </a:cubicBezTo>
                  <a:cubicBezTo>
                    <a:pt x="617" y="120"/>
                    <a:pt x="491" y="135"/>
                    <a:pt x="374" y="191"/>
                  </a:cubicBezTo>
                  <a:cubicBezTo>
                    <a:pt x="300" y="227"/>
                    <a:pt x="251" y="293"/>
                    <a:pt x="182" y="332"/>
                  </a:cubicBezTo>
                  <a:cubicBezTo>
                    <a:pt x="146" y="352"/>
                    <a:pt x="86" y="364"/>
                    <a:pt x="46" y="370"/>
                  </a:cubicBezTo>
                  <a:close/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6DDD580-C56D-88F9-5CA6-7259BFD87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861" y="1099914"/>
              <a:ext cx="862012" cy="527050"/>
            </a:xfrm>
            <a:custGeom>
              <a:avLst/>
              <a:gdLst>
                <a:gd name="T0" fmla="*/ 481 w 2849"/>
                <a:gd name="T1" fmla="*/ 40 h 1756"/>
                <a:gd name="T2" fmla="*/ 325 w 2849"/>
                <a:gd name="T3" fmla="*/ 136 h 1756"/>
                <a:gd name="T4" fmla="*/ 205 w 2849"/>
                <a:gd name="T5" fmla="*/ 280 h 1756"/>
                <a:gd name="T6" fmla="*/ 225 w 2849"/>
                <a:gd name="T7" fmla="*/ 208 h 1756"/>
                <a:gd name="T8" fmla="*/ 125 w 2849"/>
                <a:gd name="T9" fmla="*/ 226 h 1756"/>
                <a:gd name="T10" fmla="*/ 109 w 2849"/>
                <a:gd name="T11" fmla="*/ 349 h 1756"/>
                <a:gd name="T12" fmla="*/ 89 w 2849"/>
                <a:gd name="T13" fmla="*/ 490 h 1756"/>
                <a:gd name="T14" fmla="*/ 133 w 2849"/>
                <a:gd name="T15" fmla="*/ 549 h 1756"/>
                <a:gd name="T16" fmla="*/ 217 w 2849"/>
                <a:gd name="T17" fmla="*/ 650 h 1756"/>
                <a:gd name="T18" fmla="*/ 345 w 2849"/>
                <a:gd name="T19" fmla="*/ 636 h 1756"/>
                <a:gd name="T20" fmla="*/ 325 w 2849"/>
                <a:gd name="T21" fmla="*/ 668 h 1756"/>
                <a:gd name="T22" fmla="*/ 285 w 2849"/>
                <a:gd name="T23" fmla="*/ 816 h 1756"/>
                <a:gd name="T24" fmla="*/ 281 w 2849"/>
                <a:gd name="T25" fmla="*/ 860 h 1756"/>
                <a:gd name="T26" fmla="*/ 157 w 2849"/>
                <a:gd name="T27" fmla="*/ 814 h 1756"/>
                <a:gd name="T28" fmla="*/ 149 w 2849"/>
                <a:gd name="T29" fmla="*/ 912 h 1756"/>
                <a:gd name="T30" fmla="*/ 21 w 2849"/>
                <a:gd name="T31" fmla="*/ 1104 h 1756"/>
                <a:gd name="T32" fmla="*/ 69 w 2849"/>
                <a:gd name="T33" fmla="*/ 1216 h 1756"/>
                <a:gd name="T34" fmla="*/ 145 w 2849"/>
                <a:gd name="T35" fmla="*/ 1368 h 1756"/>
                <a:gd name="T36" fmla="*/ 241 w 2849"/>
                <a:gd name="T37" fmla="*/ 1400 h 1756"/>
                <a:gd name="T38" fmla="*/ 257 w 2849"/>
                <a:gd name="T39" fmla="*/ 1408 h 1756"/>
                <a:gd name="T40" fmla="*/ 305 w 2849"/>
                <a:gd name="T41" fmla="*/ 1464 h 1756"/>
                <a:gd name="T42" fmla="*/ 421 w 2849"/>
                <a:gd name="T43" fmla="*/ 1462 h 1756"/>
                <a:gd name="T44" fmla="*/ 469 w 2849"/>
                <a:gd name="T45" fmla="*/ 1560 h 1756"/>
                <a:gd name="T46" fmla="*/ 487 w 2849"/>
                <a:gd name="T47" fmla="*/ 1703 h 1756"/>
                <a:gd name="T48" fmla="*/ 552 w 2849"/>
                <a:gd name="T49" fmla="*/ 1676 h 1756"/>
                <a:gd name="T50" fmla="*/ 657 w 2849"/>
                <a:gd name="T51" fmla="*/ 1716 h 1756"/>
                <a:gd name="T52" fmla="*/ 988 w 2849"/>
                <a:gd name="T53" fmla="*/ 1719 h 1756"/>
                <a:gd name="T54" fmla="*/ 1048 w 2849"/>
                <a:gd name="T55" fmla="*/ 1588 h 1756"/>
                <a:gd name="T56" fmla="*/ 1182 w 2849"/>
                <a:gd name="T57" fmla="*/ 1558 h 1756"/>
                <a:gd name="T58" fmla="*/ 1249 w 2849"/>
                <a:gd name="T59" fmla="*/ 1500 h 1756"/>
                <a:gd name="T60" fmla="*/ 1345 w 2849"/>
                <a:gd name="T61" fmla="*/ 1464 h 1756"/>
                <a:gd name="T62" fmla="*/ 1373 w 2849"/>
                <a:gd name="T63" fmla="*/ 1440 h 1756"/>
                <a:gd name="T64" fmla="*/ 1433 w 2849"/>
                <a:gd name="T65" fmla="*/ 1420 h 1756"/>
                <a:gd name="T66" fmla="*/ 1461 w 2849"/>
                <a:gd name="T67" fmla="*/ 1388 h 1756"/>
                <a:gd name="T68" fmla="*/ 1577 w 2849"/>
                <a:gd name="T69" fmla="*/ 1360 h 1756"/>
                <a:gd name="T70" fmla="*/ 1681 w 2849"/>
                <a:gd name="T71" fmla="*/ 1328 h 1756"/>
                <a:gd name="T72" fmla="*/ 1733 w 2849"/>
                <a:gd name="T73" fmla="*/ 1348 h 1756"/>
                <a:gd name="T74" fmla="*/ 1797 w 2849"/>
                <a:gd name="T75" fmla="*/ 1300 h 1756"/>
                <a:gd name="T76" fmla="*/ 1973 w 2849"/>
                <a:gd name="T77" fmla="*/ 1275 h 1756"/>
                <a:gd name="T78" fmla="*/ 2097 w 2849"/>
                <a:gd name="T79" fmla="*/ 1264 h 1756"/>
                <a:gd name="T80" fmla="*/ 2257 w 2849"/>
                <a:gd name="T81" fmla="*/ 1228 h 1756"/>
                <a:gd name="T82" fmla="*/ 2373 w 2849"/>
                <a:gd name="T83" fmla="*/ 1144 h 1756"/>
                <a:gd name="T84" fmla="*/ 2601 w 2849"/>
                <a:gd name="T85" fmla="*/ 980 h 1756"/>
                <a:gd name="T86" fmla="*/ 2661 w 2849"/>
                <a:gd name="T87" fmla="*/ 876 h 1756"/>
                <a:gd name="T88" fmla="*/ 2757 w 2849"/>
                <a:gd name="T89" fmla="*/ 792 h 1756"/>
                <a:gd name="T90" fmla="*/ 2785 w 2849"/>
                <a:gd name="T91" fmla="*/ 736 h 1756"/>
                <a:gd name="T92" fmla="*/ 2770 w 2849"/>
                <a:gd name="T93" fmla="*/ 520 h 1756"/>
                <a:gd name="T94" fmla="*/ 2711 w 2849"/>
                <a:gd name="T95" fmla="*/ 364 h 1756"/>
                <a:gd name="T96" fmla="*/ 2652 w 2849"/>
                <a:gd name="T97" fmla="*/ 309 h 1756"/>
                <a:gd name="T98" fmla="*/ 2625 w 2849"/>
                <a:gd name="T99" fmla="*/ 184 h 1756"/>
                <a:gd name="T100" fmla="*/ 2725 w 2849"/>
                <a:gd name="T101" fmla="*/ 138 h 1756"/>
                <a:gd name="T102" fmla="*/ 2817 w 2849"/>
                <a:gd name="T103" fmla="*/ 24 h 1756"/>
                <a:gd name="T104" fmla="*/ 2297 w 2849"/>
                <a:gd name="T105" fmla="*/ 85 h 1756"/>
                <a:gd name="T106" fmla="*/ 1657 w 2849"/>
                <a:gd name="T107" fmla="*/ 124 h 1756"/>
                <a:gd name="T108" fmla="*/ 649 w 2849"/>
                <a:gd name="T109" fmla="*/ 35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49" h="1756">
                  <a:moveTo>
                    <a:pt x="525" y="0"/>
                  </a:moveTo>
                  <a:cubicBezTo>
                    <a:pt x="481" y="40"/>
                    <a:pt x="481" y="40"/>
                    <a:pt x="481" y="40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325" y="136"/>
                    <a:pt x="325" y="136"/>
                    <a:pt x="325" y="136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205" y="280"/>
                    <a:pt x="205" y="280"/>
                    <a:pt x="205" y="280"/>
                  </a:cubicBezTo>
                  <a:cubicBezTo>
                    <a:pt x="193" y="288"/>
                    <a:pt x="193" y="288"/>
                    <a:pt x="193" y="288"/>
                  </a:cubicBezTo>
                  <a:cubicBezTo>
                    <a:pt x="225" y="208"/>
                    <a:pt x="225" y="208"/>
                    <a:pt x="225" y="208"/>
                  </a:cubicBezTo>
                  <a:cubicBezTo>
                    <a:pt x="212" y="213"/>
                    <a:pt x="206" y="227"/>
                    <a:pt x="193" y="229"/>
                  </a:cubicBezTo>
                  <a:cubicBezTo>
                    <a:pt x="176" y="231"/>
                    <a:pt x="138" y="207"/>
                    <a:pt x="125" y="226"/>
                  </a:cubicBezTo>
                  <a:cubicBezTo>
                    <a:pt x="107" y="254"/>
                    <a:pt x="162" y="288"/>
                    <a:pt x="154" y="316"/>
                  </a:cubicBezTo>
                  <a:cubicBezTo>
                    <a:pt x="148" y="336"/>
                    <a:pt x="120" y="332"/>
                    <a:pt x="109" y="349"/>
                  </a:cubicBezTo>
                  <a:cubicBezTo>
                    <a:pt x="89" y="383"/>
                    <a:pt x="100" y="423"/>
                    <a:pt x="97" y="458"/>
                  </a:cubicBezTo>
                  <a:cubicBezTo>
                    <a:pt x="95" y="469"/>
                    <a:pt x="83" y="479"/>
                    <a:pt x="89" y="490"/>
                  </a:cubicBezTo>
                  <a:cubicBezTo>
                    <a:pt x="98" y="506"/>
                    <a:pt x="127" y="512"/>
                    <a:pt x="141" y="524"/>
                  </a:cubicBezTo>
                  <a:cubicBezTo>
                    <a:pt x="133" y="528"/>
                    <a:pt x="116" y="543"/>
                    <a:pt x="133" y="549"/>
                  </a:cubicBezTo>
                  <a:cubicBezTo>
                    <a:pt x="154" y="557"/>
                    <a:pt x="199" y="547"/>
                    <a:pt x="211" y="581"/>
                  </a:cubicBezTo>
                  <a:cubicBezTo>
                    <a:pt x="218" y="602"/>
                    <a:pt x="185" y="636"/>
                    <a:pt x="217" y="650"/>
                  </a:cubicBezTo>
                  <a:cubicBezTo>
                    <a:pt x="236" y="658"/>
                    <a:pt x="259" y="640"/>
                    <a:pt x="277" y="635"/>
                  </a:cubicBezTo>
                  <a:cubicBezTo>
                    <a:pt x="298" y="630"/>
                    <a:pt x="323" y="636"/>
                    <a:pt x="345" y="636"/>
                  </a:cubicBezTo>
                  <a:cubicBezTo>
                    <a:pt x="349" y="672"/>
                    <a:pt x="349" y="672"/>
                    <a:pt x="349" y="672"/>
                  </a:cubicBezTo>
                  <a:cubicBezTo>
                    <a:pt x="325" y="668"/>
                    <a:pt x="325" y="668"/>
                    <a:pt x="325" y="668"/>
                  </a:cubicBezTo>
                  <a:cubicBezTo>
                    <a:pt x="325" y="704"/>
                    <a:pt x="312" y="739"/>
                    <a:pt x="297" y="772"/>
                  </a:cubicBezTo>
                  <a:cubicBezTo>
                    <a:pt x="290" y="788"/>
                    <a:pt x="274" y="799"/>
                    <a:pt x="285" y="816"/>
                  </a:cubicBezTo>
                  <a:cubicBezTo>
                    <a:pt x="285" y="820"/>
                    <a:pt x="285" y="820"/>
                    <a:pt x="285" y="820"/>
                  </a:cubicBezTo>
                  <a:cubicBezTo>
                    <a:pt x="272" y="833"/>
                    <a:pt x="272" y="844"/>
                    <a:pt x="281" y="860"/>
                  </a:cubicBezTo>
                  <a:cubicBezTo>
                    <a:pt x="258" y="858"/>
                    <a:pt x="256" y="840"/>
                    <a:pt x="239" y="829"/>
                  </a:cubicBezTo>
                  <a:cubicBezTo>
                    <a:pt x="226" y="821"/>
                    <a:pt x="169" y="799"/>
                    <a:pt x="157" y="814"/>
                  </a:cubicBezTo>
                  <a:cubicBezTo>
                    <a:pt x="150" y="824"/>
                    <a:pt x="147" y="859"/>
                    <a:pt x="145" y="872"/>
                  </a:cubicBezTo>
                  <a:cubicBezTo>
                    <a:pt x="144" y="886"/>
                    <a:pt x="146" y="899"/>
                    <a:pt x="149" y="912"/>
                  </a:cubicBezTo>
                  <a:cubicBezTo>
                    <a:pt x="86" y="927"/>
                    <a:pt x="82" y="991"/>
                    <a:pt x="81" y="1044"/>
                  </a:cubicBezTo>
                  <a:cubicBezTo>
                    <a:pt x="53" y="1044"/>
                    <a:pt x="0" y="1067"/>
                    <a:pt x="21" y="1104"/>
                  </a:cubicBezTo>
                  <a:cubicBezTo>
                    <a:pt x="36" y="1131"/>
                    <a:pt x="64" y="1121"/>
                    <a:pt x="65" y="1160"/>
                  </a:cubicBezTo>
                  <a:cubicBezTo>
                    <a:pt x="95" y="1176"/>
                    <a:pt x="64" y="1193"/>
                    <a:pt x="69" y="1216"/>
                  </a:cubicBezTo>
                  <a:cubicBezTo>
                    <a:pt x="75" y="1243"/>
                    <a:pt x="96" y="1249"/>
                    <a:pt x="89" y="1280"/>
                  </a:cubicBezTo>
                  <a:cubicBezTo>
                    <a:pt x="126" y="1310"/>
                    <a:pt x="88" y="1347"/>
                    <a:pt x="145" y="1368"/>
                  </a:cubicBezTo>
                  <a:cubicBezTo>
                    <a:pt x="147" y="1332"/>
                    <a:pt x="174" y="1346"/>
                    <a:pt x="201" y="1344"/>
                  </a:cubicBezTo>
                  <a:cubicBezTo>
                    <a:pt x="202" y="1374"/>
                    <a:pt x="208" y="1397"/>
                    <a:pt x="241" y="1400"/>
                  </a:cubicBezTo>
                  <a:cubicBezTo>
                    <a:pt x="237" y="1424"/>
                    <a:pt x="237" y="1424"/>
                    <a:pt x="237" y="1424"/>
                  </a:cubicBezTo>
                  <a:cubicBezTo>
                    <a:pt x="257" y="1408"/>
                    <a:pt x="257" y="1408"/>
                    <a:pt x="257" y="1408"/>
                  </a:cubicBezTo>
                  <a:cubicBezTo>
                    <a:pt x="265" y="1420"/>
                    <a:pt x="265" y="1420"/>
                    <a:pt x="265" y="1420"/>
                  </a:cubicBezTo>
                  <a:cubicBezTo>
                    <a:pt x="292" y="1419"/>
                    <a:pt x="304" y="1439"/>
                    <a:pt x="305" y="1464"/>
                  </a:cubicBezTo>
                  <a:cubicBezTo>
                    <a:pt x="341" y="1468"/>
                    <a:pt x="341" y="1468"/>
                    <a:pt x="341" y="1468"/>
                  </a:cubicBezTo>
                  <a:cubicBezTo>
                    <a:pt x="357" y="1448"/>
                    <a:pt x="402" y="1438"/>
                    <a:pt x="421" y="1462"/>
                  </a:cubicBezTo>
                  <a:cubicBezTo>
                    <a:pt x="442" y="1487"/>
                    <a:pt x="440" y="1530"/>
                    <a:pt x="473" y="1548"/>
                  </a:cubicBezTo>
                  <a:cubicBezTo>
                    <a:pt x="469" y="1560"/>
                    <a:pt x="469" y="1560"/>
                    <a:pt x="469" y="1560"/>
                  </a:cubicBezTo>
                  <a:cubicBezTo>
                    <a:pt x="436" y="1556"/>
                    <a:pt x="437" y="1583"/>
                    <a:pt x="437" y="1608"/>
                  </a:cubicBezTo>
                  <a:cubicBezTo>
                    <a:pt x="499" y="1614"/>
                    <a:pt x="465" y="1663"/>
                    <a:pt x="487" y="1703"/>
                  </a:cubicBezTo>
                  <a:cubicBezTo>
                    <a:pt x="497" y="1720"/>
                    <a:pt x="531" y="1724"/>
                    <a:pt x="549" y="1728"/>
                  </a:cubicBezTo>
                  <a:cubicBezTo>
                    <a:pt x="552" y="1676"/>
                    <a:pt x="552" y="1676"/>
                    <a:pt x="552" y="1676"/>
                  </a:cubicBezTo>
                  <a:cubicBezTo>
                    <a:pt x="597" y="1628"/>
                    <a:pt x="597" y="1628"/>
                    <a:pt x="597" y="1628"/>
                  </a:cubicBezTo>
                  <a:cubicBezTo>
                    <a:pt x="626" y="1659"/>
                    <a:pt x="608" y="1694"/>
                    <a:pt x="657" y="1716"/>
                  </a:cubicBezTo>
                  <a:cubicBezTo>
                    <a:pt x="706" y="1737"/>
                    <a:pt x="751" y="1675"/>
                    <a:pt x="789" y="1724"/>
                  </a:cubicBezTo>
                  <a:cubicBezTo>
                    <a:pt x="849" y="1680"/>
                    <a:pt x="922" y="1756"/>
                    <a:pt x="988" y="1719"/>
                  </a:cubicBezTo>
                  <a:cubicBezTo>
                    <a:pt x="1029" y="1696"/>
                    <a:pt x="997" y="1671"/>
                    <a:pt x="1004" y="1640"/>
                  </a:cubicBezTo>
                  <a:cubicBezTo>
                    <a:pt x="1010" y="1620"/>
                    <a:pt x="1034" y="1603"/>
                    <a:pt x="1048" y="1588"/>
                  </a:cubicBezTo>
                  <a:cubicBezTo>
                    <a:pt x="1066" y="1567"/>
                    <a:pt x="1092" y="1560"/>
                    <a:pt x="1109" y="1588"/>
                  </a:cubicBezTo>
                  <a:cubicBezTo>
                    <a:pt x="1182" y="1558"/>
                    <a:pt x="1182" y="1558"/>
                    <a:pt x="1182" y="1558"/>
                  </a:cubicBezTo>
                  <a:cubicBezTo>
                    <a:pt x="1210" y="1552"/>
                    <a:pt x="1210" y="1552"/>
                    <a:pt x="1210" y="1552"/>
                  </a:cubicBezTo>
                  <a:cubicBezTo>
                    <a:pt x="1249" y="1500"/>
                    <a:pt x="1249" y="1500"/>
                    <a:pt x="1249" y="1500"/>
                  </a:cubicBezTo>
                  <a:cubicBezTo>
                    <a:pt x="1245" y="1484"/>
                    <a:pt x="1245" y="1484"/>
                    <a:pt x="1245" y="1484"/>
                  </a:cubicBezTo>
                  <a:cubicBezTo>
                    <a:pt x="1278" y="1482"/>
                    <a:pt x="1327" y="1498"/>
                    <a:pt x="1345" y="1464"/>
                  </a:cubicBezTo>
                  <a:cubicBezTo>
                    <a:pt x="1385" y="1460"/>
                    <a:pt x="1385" y="1460"/>
                    <a:pt x="1385" y="1460"/>
                  </a:cubicBezTo>
                  <a:cubicBezTo>
                    <a:pt x="1373" y="1440"/>
                    <a:pt x="1373" y="1440"/>
                    <a:pt x="1373" y="1440"/>
                  </a:cubicBezTo>
                  <a:cubicBezTo>
                    <a:pt x="1373" y="1436"/>
                    <a:pt x="1373" y="1436"/>
                    <a:pt x="1373" y="1436"/>
                  </a:cubicBezTo>
                  <a:cubicBezTo>
                    <a:pt x="1395" y="1423"/>
                    <a:pt x="1407" y="1416"/>
                    <a:pt x="1433" y="1420"/>
                  </a:cubicBezTo>
                  <a:cubicBezTo>
                    <a:pt x="1457" y="1388"/>
                    <a:pt x="1457" y="1388"/>
                    <a:pt x="1457" y="1388"/>
                  </a:cubicBezTo>
                  <a:cubicBezTo>
                    <a:pt x="1461" y="1388"/>
                    <a:pt x="1461" y="1388"/>
                    <a:pt x="1461" y="1388"/>
                  </a:cubicBezTo>
                  <a:cubicBezTo>
                    <a:pt x="1495" y="1450"/>
                    <a:pt x="1543" y="1404"/>
                    <a:pt x="1573" y="1360"/>
                  </a:cubicBezTo>
                  <a:cubicBezTo>
                    <a:pt x="1577" y="1360"/>
                    <a:pt x="1577" y="1360"/>
                    <a:pt x="1577" y="1360"/>
                  </a:cubicBezTo>
                  <a:cubicBezTo>
                    <a:pt x="1609" y="1376"/>
                    <a:pt x="1609" y="1376"/>
                    <a:pt x="1609" y="1376"/>
                  </a:cubicBezTo>
                  <a:cubicBezTo>
                    <a:pt x="1624" y="1349"/>
                    <a:pt x="1653" y="1339"/>
                    <a:pt x="1681" y="1328"/>
                  </a:cubicBezTo>
                  <a:cubicBezTo>
                    <a:pt x="1681" y="1348"/>
                    <a:pt x="1681" y="1348"/>
                    <a:pt x="1681" y="1348"/>
                  </a:cubicBezTo>
                  <a:cubicBezTo>
                    <a:pt x="1701" y="1337"/>
                    <a:pt x="1712" y="1340"/>
                    <a:pt x="1733" y="1348"/>
                  </a:cubicBezTo>
                  <a:cubicBezTo>
                    <a:pt x="1801" y="1316"/>
                    <a:pt x="1801" y="1316"/>
                    <a:pt x="1801" y="1316"/>
                  </a:cubicBezTo>
                  <a:cubicBezTo>
                    <a:pt x="1797" y="1300"/>
                    <a:pt x="1797" y="1300"/>
                    <a:pt x="1797" y="1300"/>
                  </a:cubicBezTo>
                  <a:cubicBezTo>
                    <a:pt x="1811" y="1300"/>
                    <a:pt x="1823" y="1307"/>
                    <a:pt x="1837" y="1306"/>
                  </a:cubicBezTo>
                  <a:cubicBezTo>
                    <a:pt x="1879" y="1304"/>
                    <a:pt x="1931" y="1284"/>
                    <a:pt x="1973" y="1275"/>
                  </a:cubicBezTo>
                  <a:cubicBezTo>
                    <a:pt x="1992" y="1271"/>
                    <a:pt x="2009" y="1257"/>
                    <a:pt x="2029" y="1256"/>
                  </a:cubicBezTo>
                  <a:cubicBezTo>
                    <a:pt x="2049" y="1255"/>
                    <a:pt x="2078" y="1257"/>
                    <a:pt x="2097" y="1264"/>
                  </a:cubicBezTo>
                  <a:cubicBezTo>
                    <a:pt x="2115" y="1270"/>
                    <a:pt x="2132" y="1285"/>
                    <a:pt x="2153" y="1283"/>
                  </a:cubicBezTo>
                  <a:cubicBezTo>
                    <a:pt x="2179" y="1281"/>
                    <a:pt x="2212" y="1148"/>
                    <a:pt x="2257" y="1228"/>
                  </a:cubicBezTo>
                  <a:cubicBezTo>
                    <a:pt x="2275" y="1216"/>
                    <a:pt x="2274" y="1195"/>
                    <a:pt x="2290" y="1182"/>
                  </a:cubicBezTo>
                  <a:cubicBezTo>
                    <a:pt x="2310" y="1164"/>
                    <a:pt x="2349" y="1162"/>
                    <a:pt x="2373" y="1144"/>
                  </a:cubicBezTo>
                  <a:cubicBezTo>
                    <a:pt x="2418" y="1111"/>
                    <a:pt x="2448" y="1062"/>
                    <a:pt x="2493" y="1027"/>
                  </a:cubicBezTo>
                  <a:cubicBezTo>
                    <a:pt x="2531" y="997"/>
                    <a:pt x="2549" y="951"/>
                    <a:pt x="2601" y="980"/>
                  </a:cubicBezTo>
                  <a:cubicBezTo>
                    <a:pt x="2605" y="912"/>
                    <a:pt x="2605" y="912"/>
                    <a:pt x="2605" y="912"/>
                  </a:cubicBezTo>
                  <a:cubicBezTo>
                    <a:pt x="2636" y="912"/>
                    <a:pt x="2655" y="911"/>
                    <a:pt x="2661" y="876"/>
                  </a:cubicBezTo>
                  <a:cubicBezTo>
                    <a:pt x="2693" y="884"/>
                    <a:pt x="2693" y="884"/>
                    <a:pt x="2693" y="884"/>
                  </a:cubicBezTo>
                  <a:cubicBezTo>
                    <a:pt x="2757" y="792"/>
                    <a:pt x="2757" y="792"/>
                    <a:pt x="2757" y="792"/>
                  </a:cubicBezTo>
                  <a:cubicBezTo>
                    <a:pt x="2781" y="800"/>
                    <a:pt x="2781" y="800"/>
                    <a:pt x="2781" y="800"/>
                  </a:cubicBezTo>
                  <a:cubicBezTo>
                    <a:pt x="2787" y="779"/>
                    <a:pt x="2777" y="756"/>
                    <a:pt x="2785" y="736"/>
                  </a:cubicBezTo>
                  <a:cubicBezTo>
                    <a:pt x="2804" y="688"/>
                    <a:pt x="2849" y="657"/>
                    <a:pt x="2826" y="596"/>
                  </a:cubicBezTo>
                  <a:cubicBezTo>
                    <a:pt x="2816" y="568"/>
                    <a:pt x="2785" y="547"/>
                    <a:pt x="2770" y="520"/>
                  </a:cubicBezTo>
                  <a:cubicBezTo>
                    <a:pt x="2748" y="480"/>
                    <a:pt x="2738" y="443"/>
                    <a:pt x="2693" y="424"/>
                  </a:cubicBezTo>
                  <a:cubicBezTo>
                    <a:pt x="2696" y="405"/>
                    <a:pt x="2713" y="382"/>
                    <a:pt x="2711" y="364"/>
                  </a:cubicBezTo>
                  <a:cubicBezTo>
                    <a:pt x="2710" y="349"/>
                    <a:pt x="2700" y="319"/>
                    <a:pt x="2684" y="313"/>
                  </a:cubicBezTo>
                  <a:cubicBezTo>
                    <a:pt x="2674" y="309"/>
                    <a:pt x="2661" y="318"/>
                    <a:pt x="2652" y="309"/>
                  </a:cubicBezTo>
                  <a:cubicBezTo>
                    <a:pt x="2634" y="294"/>
                    <a:pt x="2611" y="253"/>
                    <a:pt x="2601" y="232"/>
                  </a:cubicBezTo>
                  <a:cubicBezTo>
                    <a:pt x="2623" y="224"/>
                    <a:pt x="2622" y="205"/>
                    <a:pt x="2625" y="184"/>
                  </a:cubicBezTo>
                  <a:cubicBezTo>
                    <a:pt x="2647" y="182"/>
                    <a:pt x="2681" y="171"/>
                    <a:pt x="2700" y="159"/>
                  </a:cubicBezTo>
                  <a:cubicBezTo>
                    <a:pt x="2709" y="154"/>
                    <a:pt x="2714" y="142"/>
                    <a:pt x="2725" y="138"/>
                  </a:cubicBezTo>
                  <a:cubicBezTo>
                    <a:pt x="2765" y="125"/>
                    <a:pt x="2846" y="139"/>
                    <a:pt x="2825" y="68"/>
                  </a:cubicBezTo>
                  <a:cubicBezTo>
                    <a:pt x="2847" y="55"/>
                    <a:pt x="2836" y="34"/>
                    <a:pt x="2817" y="24"/>
                  </a:cubicBezTo>
                  <a:cubicBezTo>
                    <a:pt x="2797" y="68"/>
                    <a:pt x="2732" y="49"/>
                    <a:pt x="2693" y="53"/>
                  </a:cubicBezTo>
                  <a:cubicBezTo>
                    <a:pt x="2561" y="69"/>
                    <a:pt x="2428" y="69"/>
                    <a:pt x="2297" y="85"/>
                  </a:cubicBezTo>
                  <a:cubicBezTo>
                    <a:pt x="2115" y="108"/>
                    <a:pt x="1928" y="131"/>
                    <a:pt x="1745" y="136"/>
                  </a:cubicBezTo>
                  <a:cubicBezTo>
                    <a:pt x="1716" y="136"/>
                    <a:pt x="1686" y="126"/>
                    <a:pt x="1657" y="124"/>
                  </a:cubicBezTo>
                  <a:cubicBezTo>
                    <a:pt x="1556" y="118"/>
                    <a:pt x="1457" y="114"/>
                    <a:pt x="1357" y="105"/>
                  </a:cubicBezTo>
                  <a:cubicBezTo>
                    <a:pt x="1121" y="82"/>
                    <a:pt x="883" y="71"/>
                    <a:pt x="649" y="35"/>
                  </a:cubicBezTo>
                  <a:cubicBezTo>
                    <a:pt x="607" y="29"/>
                    <a:pt x="567" y="8"/>
                    <a:pt x="525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1FEB752-4948-D26F-A66D-5AB66D30A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23" y="1239614"/>
              <a:ext cx="111125" cy="80963"/>
            </a:xfrm>
            <a:custGeom>
              <a:avLst/>
              <a:gdLst>
                <a:gd name="T0" fmla="*/ 4 w 364"/>
                <a:gd name="T1" fmla="*/ 106 h 270"/>
                <a:gd name="T2" fmla="*/ 0 w 364"/>
                <a:gd name="T3" fmla="*/ 178 h 270"/>
                <a:gd name="T4" fmla="*/ 48 w 364"/>
                <a:gd name="T5" fmla="*/ 149 h 270"/>
                <a:gd name="T6" fmla="*/ 96 w 364"/>
                <a:gd name="T7" fmla="*/ 142 h 270"/>
                <a:gd name="T8" fmla="*/ 88 w 364"/>
                <a:gd name="T9" fmla="*/ 186 h 270"/>
                <a:gd name="T10" fmla="*/ 210 w 364"/>
                <a:gd name="T11" fmla="*/ 209 h 270"/>
                <a:gd name="T12" fmla="*/ 224 w 364"/>
                <a:gd name="T13" fmla="*/ 270 h 270"/>
                <a:gd name="T14" fmla="*/ 264 w 364"/>
                <a:gd name="T15" fmla="*/ 162 h 270"/>
                <a:gd name="T16" fmla="*/ 304 w 364"/>
                <a:gd name="T17" fmla="*/ 110 h 270"/>
                <a:gd name="T18" fmla="*/ 364 w 364"/>
                <a:gd name="T19" fmla="*/ 18 h 270"/>
                <a:gd name="T20" fmla="*/ 364 w 364"/>
                <a:gd name="T21" fmla="*/ 10 h 270"/>
                <a:gd name="T22" fmla="*/ 320 w 364"/>
                <a:gd name="T23" fmla="*/ 6 h 270"/>
                <a:gd name="T24" fmla="*/ 280 w 364"/>
                <a:gd name="T25" fmla="*/ 32 h 270"/>
                <a:gd name="T26" fmla="*/ 160 w 364"/>
                <a:gd name="T27" fmla="*/ 50 h 270"/>
                <a:gd name="T28" fmla="*/ 4 w 364"/>
                <a:gd name="T29" fmla="*/ 10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4" h="270">
                  <a:moveTo>
                    <a:pt x="4" y="106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88" y="186"/>
                    <a:pt x="88" y="186"/>
                    <a:pt x="88" y="186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9" y="238"/>
                    <a:pt x="246" y="190"/>
                    <a:pt x="264" y="162"/>
                  </a:cubicBezTo>
                  <a:cubicBezTo>
                    <a:pt x="276" y="143"/>
                    <a:pt x="295" y="131"/>
                    <a:pt x="304" y="110"/>
                  </a:cubicBezTo>
                  <a:cubicBezTo>
                    <a:pt x="319" y="74"/>
                    <a:pt x="315" y="23"/>
                    <a:pt x="364" y="18"/>
                  </a:cubicBezTo>
                  <a:cubicBezTo>
                    <a:pt x="364" y="10"/>
                    <a:pt x="364" y="10"/>
                    <a:pt x="364" y="10"/>
                  </a:cubicBezTo>
                  <a:cubicBezTo>
                    <a:pt x="349" y="8"/>
                    <a:pt x="334" y="0"/>
                    <a:pt x="320" y="6"/>
                  </a:cubicBezTo>
                  <a:cubicBezTo>
                    <a:pt x="305" y="13"/>
                    <a:pt x="296" y="30"/>
                    <a:pt x="280" y="32"/>
                  </a:cubicBezTo>
                  <a:cubicBezTo>
                    <a:pt x="240" y="38"/>
                    <a:pt x="198" y="30"/>
                    <a:pt x="160" y="50"/>
                  </a:cubicBezTo>
                  <a:cubicBezTo>
                    <a:pt x="96" y="84"/>
                    <a:pt x="83" y="149"/>
                    <a:pt x="4" y="10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1723ACB-C743-D26F-F700-E64AA3EF0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11" y="1361852"/>
              <a:ext cx="585787" cy="581025"/>
            </a:xfrm>
            <a:custGeom>
              <a:avLst/>
              <a:gdLst>
                <a:gd name="T0" fmla="*/ 637 w 1935"/>
                <a:gd name="T1" fmla="*/ 64 h 1934"/>
                <a:gd name="T2" fmla="*/ 553 w 1935"/>
                <a:gd name="T3" fmla="*/ 28 h 1934"/>
                <a:gd name="T4" fmla="*/ 397 w 1935"/>
                <a:gd name="T5" fmla="*/ 112 h 1934"/>
                <a:gd name="T6" fmla="*/ 433 w 1935"/>
                <a:gd name="T7" fmla="*/ 212 h 1934"/>
                <a:gd name="T8" fmla="*/ 329 w 1935"/>
                <a:gd name="T9" fmla="*/ 224 h 1934"/>
                <a:gd name="T10" fmla="*/ 281 w 1935"/>
                <a:gd name="T11" fmla="*/ 224 h 1934"/>
                <a:gd name="T12" fmla="*/ 152 w 1935"/>
                <a:gd name="T13" fmla="*/ 244 h 1934"/>
                <a:gd name="T14" fmla="*/ 45 w 1935"/>
                <a:gd name="T15" fmla="*/ 491 h 1934"/>
                <a:gd name="T16" fmla="*/ 132 w 1935"/>
                <a:gd name="T17" fmla="*/ 668 h 1934"/>
                <a:gd name="T18" fmla="*/ 37 w 1935"/>
                <a:gd name="T19" fmla="*/ 824 h 1934"/>
                <a:gd name="T20" fmla="*/ 29 w 1935"/>
                <a:gd name="T21" fmla="*/ 932 h 1934"/>
                <a:gd name="T22" fmla="*/ 69 w 1935"/>
                <a:gd name="T23" fmla="*/ 1067 h 1934"/>
                <a:gd name="T24" fmla="*/ 165 w 1935"/>
                <a:gd name="T25" fmla="*/ 1228 h 1934"/>
                <a:gd name="T26" fmla="*/ 93 w 1935"/>
                <a:gd name="T27" fmla="*/ 1336 h 1934"/>
                <a:gd name="T28" fmla="*/ 133 w 1935"/>
                <a:gd name="T29" fmla="*/ 1428 h 1934"/>
                <a:gd name="T30" fmla="*/ 253 w 1935"/>
                <a:gd name="T31" fmla="*/ 1468 h 1934"/>
                <a:gd name="T32" fmla="*/ 301 w 1935"/>
                <a:gd name="T33" fmla="*/ 1524 h 1934"/>
                <a:gd name="T34" fmla="*/ 361 w 1935"/>
                <a:gd name="T35" fmla="*/ 1492 h 1934"/>
                <a:gd name="T36" fmla="*/ 433 w 1935"/>
                <a:gd name="T37" fmla="*/ 1496 h 1934"/>
                <a:gd name="T38" fmla="*/ 461 w 1935"/>
                <a:gd name="T39" fmla="*/ 1504 h 1934"/>
                <a:gd name="T40" fmla="*/ 565 w 1935"/>
                <a:gd name="T41" fmla="*/ 1584 h 1934"/>
                <a:gd name="T42" fmla="*/ 637 w 1935"/>
                <a:gd name="T43" fmla="*/ 1660 h 1934"/>
                <a:gd name="T44" fmla="*/ 789 w 1935"/>
                <a:gd name="T45" fmla="*/ 1717 h 1934"/>
                <a:gd name="T46" fmla="*/ 973 w 1935"/>
                <a:gd name="T47" fmla="*/ 1711 h 1934"/>
                <a:gd name="T48" fmla="*/ 1117 w 1935"/>
                <a:gd name="T49" fmla="*/ 1831 h 1934"/>
                <a:gd name="T50" fmla="*/ 1213 w 1935"/>
                <a:gd name="T51" fmla="*/ 1906 h 1934"/>
                <a:gd name="T52" fmla="*/ 1313 w 1935"/>
                <a:gd name="T53" fmla="*/ 1868 h 1934"/>
                <a:gd name="T54" fmla="*/ 1353 w 1935"/>
                <a:gd name="T55" fmla="*/ 1896 h 1934"/>
                <a:gd name="T56" fmla="*/ 1533 w 1935"/>
                <a:gd name="T57" fmla="*/ 1896 h 1934"/>
                <a:gd name="T58" fmla="*/ 1590 w 1935"/>
                <a:gd name="T59" fmla="*/ 1789 h 1934"/>
                <a:gd name="T60" fmla="*/ 1633 w 1935"/>
                <a:gd name="T61" fmla="*/ 1660 h 1934"/>
                <a:gd name="T62" fmla="*/ 1689 w 1935"/>
                <a:gd name="T63" fmla="*/ 1584 h 1934"/>
                <a:gd name="T64" fmla="*/ 1685 w 1935"/>
                <a:gd name="T65" fmla="*/ 1428 h 1934"/>
                <a:gd name="T66" fmla="*/ 1753 w 1935"/>
                <a:gd name="T67" fmla="*/ 1356 h 1934"/>
                <a:gd name="T68" fmla="*/ 1701 w 1935"/>
                <a:gd name="T69" fmla="*/ 1136 h 1934"/>
                <a:gd name="T70" fmla="*/ 1877 w 1935"/>
                <a:gd name="T71" fmla="*/ 1104 h 1934"/>
                <a:gd name="T72" fmla="*/ 1841 w 1935"/>
                <a:gd name="T73" fmla="*/ 892 h 1934"/>
                <a:gd name="T74" fmla="*/ 1923 w 1935"/>
                <a:gd name="T75" fmla="*/ 796 h 1934"/>
                <a:gd name="T76" fmla="*/ 1875 w 1935"/>
                <a:gd name="T77" fmla="*/ 623 h 1934"/>
                <a:gd name="T78" fmla="*/ 1705 w 1935"/>
                <a:gd name="T79" fmla="*/ 544 h 1934"/>
                <a:gd name="T80" fmla="*/ 1685 w 1935"/>
                <a:gd name="T81" fmla="*/ 532 h 1934"/>
                <a:gd name="T82" fmla="*/ 1551 w 1935"/>
                <a:gd name="T83" fmla="*/ 464 h 1934"/>
                <a:gd name="T84" fmla="*/ 1529 w 1935"/>
                <a:gd name="T85" fmla="*/ 296 h 1934"/>
                <a:gd name="T86" fmla="*/ 1297 w 1935"/>
                <a:gd name="T87" fmla="*/ 252 h 1934"/>
                <a:gd name="T88" fmla="*/ 1189 w 1935"/>
                <a:gd name="T89" fmla="*/ 112 h 1934"/>
                <a:gd name="T90" fmla="*/ 1009 w 1935"/>
                <a:gd name="T91" fmla="*/ 160 h 1934"/>
                <a:gd name="T92" fmla="*/ 949 w 1935"/>
                <a:gd name="T93" fmla="*/ 128 h 1934"/>
                <a:gd name="T94" fmla="*/ 793 w 1935"/>
                <a:gd name="T95" fmla="*/ 108 h 1934"/>
                <a:gd name="T96" fmla="*/ 757 w 1935"/>
                <a:gd name="T97" fmla="*/ 48 h 1934"/>
                <a:gd name="T98" fmla="*/ 713 w 1935"/>
                <a:gd name="T99" fmla="*/ 24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5" h="1934">
                  <a:moveTo>
                    <a:pt x="649" y="0"/>
                  </a:moveTo>
                  <a:cubicBezTo>
                    <a:pt x="649" y="19"/>
                    <a:pt x="647" y="31"/>
                    <a:pt x="633" y="44"/>
                  </a:cubicBezTo>
                  <a:cubicBezTo>
                    <a:pt x="637" y="64"/>
                    <a:pt x="637" y="64"/>
                    <a:pt x="637" y="64"/>
                  </a:cubicBezTo>
                  <a:cubicBezTo>
                    <a:pt x="613" y="84"/>
                    <a:pt x="613" y="84"/>
                    <a:pt x="613" y="84"/>
                  </a:cubicBezTo>
                  <a:cubicBezTo>
                    <a:pt x="561" y="56"/>
                    <a:pt x="561" y="56"/>
                    <a:pt x="561" y="56"/>
                  </a:cubicBezTo>
                  <a:cubicBezTo>
                    <a:pt x="553" y="28"/>
                    <a:pt x="553" y="28"/>
                    <a:pt x="553" y="28"/>
                  </a:cubicBezTo>
                  <a:cubicBezTo>
                    <a:pt x="531" y="38"/>
                    <a:pt x="491" y="18"/>
                    <a:pt x="485" y="40"/>
                  </a:cubicBezTo>
                  <a:cubicBezTo>
                    <a:pt x="548" y="58"/>
                    <a:pt x="496" y="113"/>
                    <a:pt x="457" y="122"/>
                  </a:cubicBezTo>
                  <a:cubicBezTo>
                    <a:pt x="434" y="127"/>
                    <a:pt x="420" y="108"/>
                    <a:pt x="397" y="112"/>
                  </a:cubicBezTo>
                  <a:cubicBezTo>
                    <a:pt x="409" y="169"/>
                    <a:pt x="409" y="169"/>
                    <a:pt x="409" y="169"/>
                  </a:cubicBezTo>
                  <a:cubicBezTo>
                    <a:pt x="445" y="196"/>
                    <a:pt x="445" y="196"/>
                    <a:pt x="445" y="196"/>
                  </a:cubicBezTo>
                  <a:cubicBezTo>
                    <a:pt x="433" y="212"/>
                    <a:pt x="433" y="212"/>
                    <a:pt x="433" y="212"/>
                  </a:cubicBezTo>
                  <a:cubicBezTo>
                    <a:pt x="409" y="236"/>
                    <a:pt x="409" y="236"/>
                    <a:pt x="409" y="236"/>
                  </a:cubicBezTo>
                  <a:cubicBezTo>
                    <a:pt x="377" y="212"/>
                    <a:pt x="377" y="212"/>
                    <a:pt x="377" y="212"/>
                  </a:cubicBezTo>
                  <a:cubicBezTo>
                    <a:pt x="363" y="229"/>
                    <a:pt x="349" y="225"/>
                    <a:pt x="329" y="224"/>
                  </a:cubicBezTo>
                  <a:cubicBezTo>
                    <a:pt x="337" y="243"/>
                    <a:pt x="343" y="260"/>
                    <a:pt x="317" y="264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1" y="224"/>
                    <a:pt x="281" y="224"/>
                    <a:pt x="281" y="224"/>
                  </a:cubicBezTo>
                  <a:cubicBezTo>
                    <a:pt x="261" y="247"/>
                    <a:pt x="249" y="241"/>
                    <a:pt x="221" y="240"/>
                  </a:cubicBezTo>
                  <a:cubicBezTo>
                    <a:pt x="217" y="196"/>
                    <a:pt x="217" y="196"/>
                    <a:pt x="217" y="196"/>
                  </a:cubicBezTo>
                  <a:cubicBezTo>
                    <a:pt x="190" y="195"/>
                    <a:pt x="162" y="219"/>
                    <a:pt x="152" y="244"/>
                  </a:cubicBezTo>
                  <a:cubicBezTo>
                    <a:pt x="136" y="284"/>
                    <a:pt x="142" y="332"/>
                    <a:pt x="120" y="372"/>
                  </a:cubicBezTo>
                  <a:cubicBezTo>
                    <a:pt x="106" y="398"/>
                    <a:pt x="76" y="413"/>
                    <a:pt x="59" y="436"/>
                  </a:cubicBezTo>
                  <a:cubicBezTo>
                    <a:pt x="46" y="453"/>
                    <a:pt x="55" y="474"/>
                    <a:pt x="45" y="491"/>
                  </a:cubicBezTo>
                  <a:cubicBezTo>
                    <a:pt x="35" y="507"/>
                    <a:pt x="17" y="514"/>
                    <a:pt x="9" y="532"/>
                  </a:cubicBezTo>
                  <a:cubicBezTo>
                    <a:pt x="52" y="539"/>
                    <a:pt x="73" y="589"/>
                    <a:pt x="97" y="620"/>
                  </a:cubicBezTo>
                  <a:cubicBezTo>
                    <a:pt x="106" y="632"/>
                    <a:pt x="130" y="653"/>
                    <a:pt x="132" y="668"/>
                  </a:cubicBezTo>
                  <a:cubicBezTo>
                    <a:pt x="134" y="680"/>
                    <a:pt x="127" y="705"/>
                    <a:pt x="121" y="715"/>
                  </a:cubicBezTo>
                  <a:cubicBezTo>
                    <a:pt x="109" y="734"/>
                    <a:pt x="58" y="741"/>
                    <a:pt x="37" y="744"/>
                  </a:cubicBezTo>
                  <a:cubicBezTo>
                    <a:pt x="37" y="824"/>
                    <a:pt x="37" y="824"/>
                    <a:pt x="37" y="824"/>
                  </a:cubicBezTo>
                  <a:cubicBezTo>
                    <a:pt x="69" y="836"/>
                    <a:pt x="69" y="836"/>
                    <a:pt x="69" y="836"/>
                  </a:cubicBezTo>
                  <a:cubicBezTo>
                    <a:pt x="45" y="856"/>
                    <a:pt x="45" y="856"/>
                    <a:pt x="45" y="856"/>
                  </a:cubicBezTo>
                  <a:cubicBezTo>
                    <a:pt x="45" y="879"/>
                    <a:pt x="62" y="931"/>
                    <a:pt x="29" y="932"/>
                  </a:cubicBezTo>
                  <a:cubicBezTo>
                    <a:pt x="32" y="960"/>
                    <a:pt x="31" y="992"/>
                    <a:pt x="5" y="1008"/>
                  </a:cubicBezTo>
                  <a:cubicBezTo>
                    <a:pt x="4" y="1018"/>
                    <a:pt x="2" y="1027"/>
                    <a:pt x="1" y="1036"/>
                  </a:cubicBezTo>
                  <a:cubicBezTo>
                    <a:pt x="0" y="1080"/>
                    <a:pt x="45" y="1056"/>
                    <a:pt x="69" y="1067"/>
                  </a:cubicBezTo>
                  <a:cubicBezTo>
                    <a:pt x="89" y="1077"/>
                    <a:pt x="105" y="1097"/>
                    <a:pt x="129" y="1096"/>
                  </a:cubicBezTo>
                  <a:cubicBezTo>
                    <a:pt x="148" y="1143"/>
                    <a:pt x="180" y="1183"/>
                    <a:pt x="177" y="1236"/>
                  </a:cubicBezTo>
                  <a:cubicBezTo>
                    <a:pt x="165" y="1228"/>
                    <a:pt x="165" y="1228"/>
                    <a:pt x="165" y="1228"/>
                  </a:cubicBezTo>
                  <a:cubicBezTo>
                    <a:pt x="165" y="1250"/>
                    <a:pt x="162" y="1345"/>
                    <a:pt x="117" y="1300"/>
                  </a:cubicBezTo>
                  <a:cubicBezTo>
                    <a:pt x="104" y="1308"/>
                    <a:pt x="85" y="1315"/>
                    <a:pt x="93" y="1332"/>
                  </a:cubicBezTo>
                  <a:cubicBezTo>
                    <a:pt x="93" y="1336"/>
                    <a:pt x="93" y="1336"/>
                    <a:pt x="93" y="1336"/>
                  </a:cubicBezTo>
                  <a:cubicBezTo>
                    <a:pt x="74" y="1354"/>
                    <a:pt x="128" y="1367"/>
                    <a:pt x="141" y="1368"/>
                  </a:cubicBezTo>
                  <a:cubicBezTo>
                    <a:pt x="141" y="1385"/>
                    <a:pt x="150" y="1402"/>
                    <a:pt x="133" y="1412"/>
                  </a:cubicBezTo>
                  <a:cubicBezTo>
                    <a:pt x="133" y="1428"/>
                    <a:pt x="133" y="1428"/>
                    <a:pt x="133" y="1428"/>
                  </a:cubicBezTo>
                  <a:cubicBezTo>
                    <a:pt x="153" y="1424"/>
                    <a:pt x="153" y="1424"/>
                    <a:pt x="153" y="1424"/>
                  </a:cubicBezTo>
                  <a:cubicBezTo>
                    <a:pt x="161" y="1440"/>
                    <a:pt x="161" y="1440"/>
                    <a:pt x="161" y="1440"/>
                  </a:cubicBezTo>
                  <a:cubicBezTo>
                    <a:pt x="208" y="1419"/>
                    <a:pt x="282" y="1382"/>
                    <a:pt x="253" y="1468"/>
                  </a:cubicBezTo>
                  <a:cubicBezTo>
                    <a:pt x="293" y="1472"/>
                    <a:pt x="293" y="1472"/>
                    <a:pt x="293" y="1472"/>
                  </a:cubicBezTo>
                  <a:cubicBezTo>
                    <a:pt x="297" y="1524"/>
                    <a:pt x="297" y="1524"/>
                    <a:pt x="297" y="1524"/>
                  </a:cubicBezTo>
                  <a:cubicBezTo>
                    <a:pt x="301" y="1524"/>
                    <a:pt x="301" y="1524"/>
                    <a:pt x="301" y="1524"/>
                  </a:cubicBezTo>
                  <a:cubicBezTo>
                    <a:pt x="341" y="1500"/>
                    <a:pt x="341" y="1500"/>
                    <a:pt x="341" y="1500"/>
                  </a:cubicBezTo>
                  <a:cubicBezTo>
                    <a:pt x="337" y="1482"/>
                    <a:pt x="342" y="1478"/>
                    <a:pt x="357" y="1468"/>
                  </a:cubicBezTo>
                  <a:cubicBezTo>
                    <a:pt x="361" y="1492"/>
                    <a:pt x="361" y="1492"/>
                    <a:pt x="361" y="1492"/>
                  </a:cubicBezTo>
                  <a:cubicBezTo>
                    <a:pt x="381" y="1468"/>
                    <a:pt x="381" y="1468"/>
                    <a:pt x="381" y="1468"/>
                  </a:cubicBezTo>
                  <a:cubicBezTo>
                    <a:pt x="385" y="1468"/>
                    <a:pt x="385" y="1468"/>
                    <a:pt x="385" y="1468"/>
                  </a:cubicBezTo>
                  <a:cubicBezTo>
                    <a:pt x="398" y="1484"/>
                    <a:pt x="412" y="1494"/>
                    <a:pt x="433" y="1496"/>
                  </a:cubicBezTo>
                  <a:cubicBezTo>
                    <a:pt x="429" y="1512"/>
                    <a:pt x="429" y="1512"/>
                    <a:pt x="429" y="1512"/>
                  </a:cubicBezTo>
                  <a:cubicBezTo>
                    <a:pt x="457" y="1504"/>
                    <a:pt x="457" y="1504"/>
                    <a:pt x="457" y="1504"/>
                  </a:cubicBezTo>
                  <a:cubicBezTo>
                    <a:pt x="461" y="1504"/>
                    <a:pt x="461" y="1504"/>
                    <a:pt x="461" y="1504"/>
                  </a:cubicBezTo>
                  <a:cubicBezTo>
                    <a:pt x="505" y="1572"/>
                    <a:pt x="505" y="1572"/>
                    <a:pt x="505" y="1572"/>
                  </a:cubicBezTo>
                  <a:cubicBezTo>
                    <a:pt x="517" y="1556"/>
                    <a:pt x="524" y="1575"/>
                    <a:pt x="525" y="1588"/>
                  </a:cubicBezTo>
                  <a:cubicBezTo>
                    <a:pt x="565" y="1584"/>
                    <a:pt x="565" y="1584"/>
                    <a:pt x="565" y="1584"/>
                  </a:cubicBezTo>
                  <a:cubicBezTo>
                    <a:pt x="553" y="1624"/>
                    <a:pt x="553" y="1624"/>
                    <a:pt x="553" y="1624"/>
                  </a:cubicBezTo>
                  <a:cubicBezTo>
                    <a:pt x="573" y="1612"/>
                    <a:pt x="573" y="1612"/>
                    <a:pt x="573" y="1612"/>
                  </a:cubicBezTo>
                  <a:cubicBezTo>
                    <a:pt x="614" y="1623"/>
                    <a:pt x="628" y="1614"/>
                    <a:pt x="637" y="1660"/>
                  </a:cubicBezTo>
                  <a:cubicBezTo>
                    <a:pt x="656" y="1662"/>
                    <a:pt x="663" y="1670"/>
                    <a:pt x="669" y="1688"/>
                  </a:cubicBezTo>
                  <a:cubicBezTo>
                    <a:pt x="693" y="1689"/>
                    <a:pt x="721" y="1694"/>
                    <a:pt x="729" y="1720"/>
                  </a:cubicBezTo>
                  <a:cubicBezTo>
                    <a:pt x="789" y="1717"/>
                    <a:pt x="789" y="1717"/>
                    <a:pt x="789" y="1717"/>
                  </a:cubicBezTo>
                  <a:cubicBezTo>
                    <a:pt x="873" y="1656"/>
                    <a:pt x="873" y="1656"/>
                    <a:pt x="873" y="1656"/>
                  </a:cubicBezTo>
                  <a:cubicBezTo>
                    <a:pt x="873" y="1700"/>
                    <a:pt x="862" y="1764"/>
                    <a:pt x="928" y="1737"/>
                  </a:cubicBezTo>
                  <a:cubicBezTo>
                    <a:pt x="944" y="1730"/>
                    <a:pt x="954" y="1709"/>
                    <a:pt x="973" y="1711"/>
                  </a:cubicBezTo>
                  <a:cubicBezTo>
                    <a:pt x="1006" y="1714"/>
                    <a:pt x="1014" y="1759"/>
                    <a:pt x="1049" y="1752"/>
                  </a:cubicBezTo>
                  <a:cubicBezTo>
                    <a:pt x="1086" y="1774"/>
                    <a:pt x="1086" y="1774"/>
                    <a:pt x="1086" y="1774"/>
                  </a:cubicBezTo>
                  <a:cubicBezTo>
                    <a:pt x="1117" y="1831"/>
                    <a:pt x="1117" y="1831"/>
                    <a:pt x="1117" y="1831"/>
                  </a:cubicBezTo>
                  <a:cubicBezTo>
                    <a:pt x="1152" y="1864"/>
                    <a:pt x="1152" y="1864"/>
                    <a:pt x="1152" y="1864"/>
                  </a:cubicBezTo>
                  <a:cubicBezTo>
                    <a:pt x="1178" y="1913"/>
                    <a:pt x="1178" y="1913"/>
                    <a:pt x="1178" y="1913"/>
                  </a:cubicBezTo>
                  <a:cubicBezTo>
                    <a:pt x="1213" y="1906"/>
                    <a:pt x="1213" y="1906"/>
                    <a:pt x="1213" y="1906"/>
                  </a:cubicBezTo>
                  <a:cubicBezTo>
                    <a:pt x="1301" y="1884"/>
                    <a:pt x="1301" y="1884"/>
                    <a:pt x="1301" y="1884"/>
                  </a:cubicBezTo>
                  <a:cubicBezTo>
                    <a:pt x="1297" y="1868"/>
                    <a:pt x="1297" y="1868"/>
                    <a:pt x="1297" y="1868"/>
                  </a:cubicBezTo>
                  <a:cubicBezTo>
                    <a:pt x="1313" y="1868"/>
                    <a:pt x="1313" y="1868"/>
                    <a:pt x="1313" y="1868"/>
                  </a:cubicBezTo>
                  <a:cubicBezTo>
                    <a:pt x="1317" y="1844"/>
                    <a:pt x="1317" y="1844"/>
                    <a:pt x="1317" y="1844"/>
                  </a:cubicBezTo>
                  <a:cubicBezTo>
                    <a:pt x="1325" y="1844"/>
                    <a:pt x="1325" y="1844"/>
                    <a:pt x="1325" y="1844"/>
                  </a:cubicBezTo>
                  <a:cubicBezTo>
                    <a:pt x="1353" y="1896"/>
                    <a:pt x="1353" y="1896"/>
                    <a:pt x="1353" y="1896"/>
                  </a:cubicBezTo>
                  <a:cubicBezTo>
                    <a:pt x="1366" y="1903"/>
                    <a:pt x="1372" y="1909"/>
                    <a:pt x="1373" y="1924"/>
                  </a:cubicBezTo>
                  <a:cubicBezTo>
                    <a:pt x="1407" y="1934"/>
                    <a:pt x="1417" y="1918"/>
                    <a:pt x="1449" y="1915"/>
                  </a:cubicBezTo>
                  <a:cubicBezTo>
                    <a:pt x="1488" y="1910"/>
                    <a:pt x="1498" y="1926"/>
                    <a:pt x="1533" y="1896"/>
                  </a:cubicBezTo>
                  <a:cubicBezTo>
                    <a:pt x="1549" y="1916"/>
                    <a:pt x="1549" y="1916"/>
                    <a:pt x="1549" y="1916"/>
                  </a:cubicBezTo>
                  <a:cubicBezTo>
                    <a:pt x="1601" y="1843"/>
                    <a:pt x="1601" y="1843"/>
                    <a:pt x="1601" y="1843"/>
                  </a:cubicBezTo>
                  <a:cubicBezTo>
                    <a:pt x="1590" y="1789"/>
                    <a:pt x="1590" y="1789"/>
                    <a:pt x="1590" y="1789"/>
                  </a:cubicBezTo>
                  <a:cubicBezTo>
                    <a:pt x="1625" y="1774"/>
                    <a:pt x="1625" y="1774"/>
                    <a:pt x="1625" y="1774"/>
                  </a:cubicBezTo>
                  <a:cubicBezTo>
                    <a:pt x="1665" y="1708"/>
                    <a:pt x="1665" y="1708"/>
                    <a:pt x="1665" y="1708"/>
                  </a:cubicBezTo>
                  <a:cubicBezTo>
                    <a:pt x="1646" y="1695"/>
                    <a:pt x="1626" y="1685"/>
                    <a:pt x="1633" y="1660"/>
                  </a:cubicBezTo>
                  <a:cubicBezTo>
                    <a:pt x="1637" y="1660"/>
                    <a:pt x="1637" y="1660"/>
                    <a:pt x="1637" y="1660"/>
                  </a:cubicBezTo>
                  <a:cubicBezTo>
                    <a:pt x="1645" y="1668"/>
                    <a:pt x="1645" y="1668"/>
                    <a:pt x="1645" y="1668"/>
                  </a:cubicBezTo>
                  <a:cubicBezTo>
                    <a:pt x="1689" y="1584"/>
                    <a:pt x="1689" y="1584"/>
                    <a:pt x="1689" y="1584"/>
                  </a:cubicBezTo>
                  <a:cubicBezTo>
                    <a:pt x="1633" y="1560"/>
                    <a:pt x="1633" y="1560"/>
                    <a:pt x="1633" y="1560"/>
                  </a:cubicBezTo>
                  <a:cubicBezTo>
                    <a:pt x="1643" y="1528"/>
                    <a:pt x="1660" y="1504"/>
                    <a:pt x="1693" y="1492"/>
                  </a:cubicBezTo>
                  <a:cubicBezTo>
                    <a:pt x="1685" y="1428"/>
                    <a:pt x="1685" y="1428"/>
                    <a:pt x="1685" y="1428"/>
                  </a:cubicBezTo>
                  <a:cubicBezTo>
                    <a:pt x="1761" y="1428"/>
                    <a:pt x="1761" y="1428"/>
                    <a:pt x="1761" y="1428"/>
                  </a:cubicBezTo>
                  <a:cubicBezTo>
                    <a:pt x="1769" y="1404"/>
                    <a:pt x="1769" y="1404"/>
                    <a:pt x="1769" y="1404"/>
                  </a:cubicBezTo>
                  <a:cubicBezTo>
                    <a:pt x="1753" y="1356"/>
                    <a:pt x="1753" y="1356"/>
                    <a:pt x="1753" y="1356"/>
                  </a:cubicBezTo>
                  <a:cubicBezTo>
                    <a:pt x="1722" y="1356"/>
                    <a:pt x="1704" y="1349"/>
                    <a:pt x="1701" y="1316"/>
                  </a:cubicBezTo>
                  <a:cubicBezTo>
                    <a:pt x="1643" y="1299"/>
                    <a:pt x="1694" y="1231"/>
                    <a:pt x="1733" y="1240"/>
                  </a:cubicBezTo>
                  <a:cubicBezTo>
                    <a:pt x="1725" y="1204"/>
                    <a:pt x="1693" y="1175"/>
                    <a:pt x="1701" y="1136"/>
                  </a:cubicBezTo>
                  <a:cubicBezTo>
                    <a:pt x="1729" y="1148"/>
                    <a:pt x="1729" y="1148"/>
                    <a:pt x="1729" y="1148"/>
                  </a:cubicBezTo>
                  <a:cubicBezTo>
                    <a:pt x="1757" y="1117"/>
                    <a:pt x="1770" y="1105"/>
                    <a:pt x="1785" y="1064"/>
                  </a:cubicBezTo>
                  <a:cubicBezTo>
                    <a:pt x="1877" y="1104"/>
                    <a:pt x="1877" y="1104"/>
                    <a:pt x="1877" y="1104"/>
                  </a:cubicBezTo>
                  <a:cubicBezTo>
                    <a:pt x="1873" y="1058"/>
                    <a:pt x="1883" y="1022"/>
                    <a:pt x="1841" y="996"/>
                  </a:cubicBezTo>
                  <a:cubicBezTo>
                    <a:pt x="1841" y="992"/>
                    <a:pt x="1841" y="992"/>
                    <a:pt x="1841" y="992"/>
                  </a:cubicBezTo>
                  <a:cubicBezTo>
                    <a:pt x="1869" y="961"/>
                    <a:pt x="1835" y="929"/>
                    <a:pt x="1841" y="892"/>
                  </a:cubicBezTo>
                  <a:cubicBezTo>
                    <a:pt x="1897" y="884"/>
                    <a:pt x="1897" y="884"/>
                    <a:pt x="1897" y="884"/>
                  </a:cubicBezTo>
                  <a:cubicBezTo>
                    <a:pt x="1902" y="865"/>
                    <a:pt x="1920" y="860"/>
                    <a:pt x="1928" y="844"/>
                  </a:cubicBezTo>
                  <a:cubicBezTo>
                    <a:pt x="1935" y="829"/>
                    <a:pt x="1925" y="810"/>
                    <a:pt x="1923" y="796"/>
                  </a:cubicBezTo>
                  <a:cubicBezTo>
                    <a:pt x="1917" y="760"/>
                    <a:pt x="1929" y="741"/>
                    <a:pt x="1881" y="740"/>
                  </a:cubicBezTo>
                  <a:cubicBezTo>
                    <a:pt x="1881" y="714"/>
                    <a:pt x="1881" y="687"/>
                    <a:pt x="1913" y="684"/>
                  </a:cubicBezTo>
                  <a:cubicBezTo>
                    <a:pt x="1875" y="623"/>
                    <a:pt x="1875" y="623"/>
                    <a:pt x="1875" y="623"/>
                  </a:cubicBezTo>
                  <a:cubicBezTo>
                    <a:pt x="1856" y="585"/>
                    <a:pt x="1856" y="585"/>
                    <a:pt x="1856" y="585"/>
                  </a:cubicBezTo>
                  <a:cubicBezTo>
                    <a:pt x="1745" y="592"/>
                    <a:pt x="1745" y="592"/>
                    <a:pt x="1745" y="592"/>
                  </a:cubicBezTo>
                  <a:cubicBezTo>
                    <a:pt x="1755" y="557"/>
                    <a:pt x="1729" y="556"/>
                    <a:pt x="1705" y="544"/>
                  </a:cubicBezTo>
                  <a:cubicBezTo>
                    <a:pt x="1697" y="560"/>
                    <a:pt x="1697" y="560"/>
                    <a:pt x="1697" y="560"/>
                  </a:cubicBezTo>
                  <a:cubicBezTo>
                    <a:pt x="1681" y="556"/>
                    <a:pt x="1681" y="556"/>
                    <a:pt x="1681" y="556"/>
                  </a:cubicBezTo>
                  <a:cubicBezTo>
                    <a:pt x="1685" y="532"/>
                    <a:pt x="1685" y="532"/>
                    <a:pt x="1685" y="532"/>
                  </a:cubicBezTo>
                  <a:cubicBezTo>
                    <a:pt x="1654" y="525"/>
                    <a:pt x="1649" y="505"/>
                    <a:pt x="1645" y="476"/>
                  </a:cubicBezTo>
                  <a:cubicBezTo>
                    <a:pt x="1614" y="476"/>
                    <a:pt x="1602" y="465"/>
                    <a:pt x="1593" y="500"/>
                  </a:cubicBezTo>
                  <a:cubicBezTo>
                    <a:pt x="1578" y="492"/>
                    <a:pt x="1556" y="482"/>
                    <a:pt x="1551" y="464"/>
                  </a:cubicBezTo>
                  <a:cubicBezTo>
                    <a:pt x="1544" y="443"/>
                    <a:pt x="1563" y="422"/>
                    <a:pt x="1533" y="412"/>
                  </a:cubicBezTo>
                  <a:cubicBezTo>
                    <a:pt x="1514" y="341"/>
                    <a:pt x="1514" y="341"/>
                    <a:pt x="1514" y="341"/>
                  </a:cubicBezTo>
                  <a:cubicBezTo>
                    <a:pt x="1529" y="296"/>
                    <a:pt x="1529" y="296"/>
                    <a:pt x="1529" y="296"/>
                  </a:cubicBezTo>
                  <a:cubicBezTo>
                    <a:pt x="1511" y="285"/>
                    <a:pt x="1512" y="265"/>
                    <a:pt x="1496" y="254"/>
                  </a:cubicBezTo>
                  <a:cubicBezTo>
                    <a:pt x="1454" y="225"/>
                    <a:pt x="1400" y="238"/>
                    <a:pt x="1353" y="240"/>
                  </a:cubicBezTo>
                  <a:cubicBezTo>
                    <a:pt x="1334" y="241"/>
                    <a:pt x="1308" y="234"/>
                    <a:pt x="1297" y="252"/>
                  </a:cubicBezTo>
                  <a:cubicBezTo>
                    <a:pt x="1271" y="231"/>
                    <a:pt x="1271" y="231"/>
                    <a:pt x="1271" y="231"/>
                  </a:cubicBezTo>
                  <a:cubicBezTo>
                    <a:pt x="1169" y="224"/>
                    <a:pt x="1169" y="224"/>
                    <a:pt x="1169" y="224"/>
                  </a:cubicBezTo>
                  <a:cubicBezTo>
                    <a:pt x="1189" y="112"/>
                    <a:pt x="1189" y="112"/>
                    <a:pt x="1189" y="112"/>
                  </a:cubicBezTo>
                  <a:cubicBezTo>
                    <a:pt x="1097" y="116"/>
                    <a:pt x="1097" y="116"/>
                    <a:pt x="1097" y="116"/>
                  </a:cubicBezTo>
                  <a:cubicBezTo>
                    <a:pt x="1037" y="140"/>
                    <a:pt x="1037" y="140"/>
                    <a:pt x="1037" y="140"/>
                  </a:cubicBezTo>
                  <a:cubicBezTo>
                    <a:pt x="1032" y="156"/>
                    <a:pt x="1025" y="159"/>
                    <a:pt x="1009" y="160"/>
                  </a:cubicBezTo>
                  <a:cubicBezTo>
                    <a:pt x="985" y="128"/>
                    <a:pt x="985" y="128"/>
                    <a:pt x="985" y="128"/>
                  </a:cubicBezTo>
                  <a:cubicBezTo>
                    <a:pt x="989" y="104"/>
                    <a:pt x="989" y="104"/>
                    <a:pt x="989" y="104"/>
                  </a:cubicBezTo>
                  <a:cubicBezTo>
                    <a:pt x="967" y="100"/>
                    <a:pt x="956" y="107"/>
                    <a:pt x="949" y="128"/>
                  </a:cubicBezTo>
                  <a:cubicBezTo>
                    <a:pt x="941" y="128"/>
                    <a:pt x="941" y="128"/>
                    <a:pt x="941" y="128"/>
                  </a:cubicBezTo>
                  <a:cubicBezTo>
                    <a:pt x="937" y="116"/>
                    <a:pt x="937" y="116"/>
                    <a:pt x="937" y="116"/>
                  </a:cubicBezTo>
                  <a:cubicBezTo>
                    <a:pt x="793" y="108"/>
                    <a:pt x="793" y="108"/>
                    <a:pt x="793" y="108"/>
                  </a:cubicBezTo>
                  <a:cubicBezTo>
                    <a:pt x="801" y="78"/>
                    <a:pt x="806" y="50"/>
                    <a:pt x="765" y="60"/>
                  </a:cubicBezTo>
                  <a:cubicBezTo>
                    <a:pt x="761" y="48"/>
                    <a:pt x="761" y="48"/>
                    <a:pt x="761" y="48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45" y="64"/>
                    <a:pt x="745" y="64"/>
                    <a:pt x="745" y="64"/>
                  </a:cubicBezTo>
                  <a:cubicBezTo>
                    <a:pt x="745" y="44"/>
                    <a:pt x="745" y="44"/>
                    <a:pt x="745" y="44"/>
                  </a:cubicBezTo>
                  <a:cubicBezTo>
                    <a:pt x="725" y="48"/>
                    <a:pt x="716" y="44"/>
                    <a:pt x="713" y="24"/>
                  </a:cubicBezTo>
                  <a:cubicBezTo>
                    <a:pt x="681" y="27"/>
                    <a:pt x="674" y="19"/>
                    <a:pt x="649" y="0"/>
                  </a:cubicBezTo>
                  <a:close/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8AAFC3FB-7BCC-F7A0-63DA-7AC07E241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23" y="1409477"/>
              <a:ext cx="812800" cy="1022350"/>
            </a:xfrm>
            <a:custGeom>
              <a:avLst/>
              <a:gdLst>
                <a:gd name="connsiteX0" fmla="*/ 273832 w 812800"/>
                <a:gd name="connsiteY0" fmla="*/ 6031 h 1022350"/>
                <a:gd name="connsiteX1" fmla="*/ 255706 w 812800"/>
                <a:gd name="connsiteY1" fmla="*/ 17993 h 1022350"/>
                <a:gd name="connsiteX2" fmla="*/ 252049 w 812800"/>
                <a:gd name="connsiteY2" fmla="*/ 35986 h 1022350"/>
                <a:gd name="connsiteX3" fmla="*/ 230266 w 812800"/>
                <a:gd name="connsiteY3" fmla="*/ 60625 h 1022350"/>
                <a:gd name="connsiteX4" fmla="*/ 197591 w 812800"/>
                <a:gd name="connsiteY4" fmla="*/ 66554 h 1022350"/>
                <a:gd name="connsiteX5" fmla="*/ 179466 w 812800"/>
                <a:gd name="connsiteY5" fmla="*/ 73200 h 1022350"/>
                <a:gd name="connsiteX6" fmla="*/ 186375 w 812800"/>
                <a:gd name="connsiteY6" fmla="*/ 95385 h 1022350"/>
                <a:gd name="connsiteX7" fmla="*/ 223032 w 812800"/>
                <a:gd name="connsiteY7" fmla="*/ 112765 h 1022350"/>
                <a:gd name="connsiteX8" fmla="*/ 241157 w 812800"/>
                <a:gd name="connsiteY8" fmla="*/ 123602 h 1022350"/>
                <a:gd name="connsiteX9" fmla="*/ 241157 w 812800"/>
                <a:gd name="connsiteY9" fmla="*/ 128407 h 1022350"/>
                <a:gd name="connsiteX10" fmla="*/ 221244 w 812800"/>
                <a:gd name="connsiteY10" fmla="*/ 138323 h 1022350"/>
                <a:gd name="connsiteX11" fmla="*/ 213360 w 812800"/>
                <a:gd name="connsiteY11" fmla="*/ 156010 h 1022350"/>
                <a:gd name="connsiteX12" fmla="*/ 202468 w 812800"/>
                <a:gd name="connsiteY12" fmla="*/ 148751 h 1022350"/>
                <a:gd name="connsiteX13" fmla="*/ 202468 w 812800"/>
                <a:gd name="connsiteY13" fmla="*/ 152432 h 1022350"/>
                <a:gd name="connsiteX14" fmla="*/ 191820 w 812800"/>
                <a:gd name="connsiteY14" fmla="*/ 166234 h 1022350"/>
                <a:gd name="connsiteX15" fmla="*/ 166461 w 812800"/>
                <a:gd name="connsiteY15" fmla="*/ 171857 h 1022350"/>
                <a:gd name="connsiteX16" fmla="*/ 158902 w 812800"/>
                <a:gd name="connsiteY16" fmla="*/ 183614 h 1022350"/>
                <a:gd name="connsiteX17" fmla="*/ 161259 w 812800"/>
                <a:gd name="connsiteY17" fmla="*/ 190770 h 1022350"/>
                <a:gd name="connsiteX18" fmla="*/ 155244 w 812800"/>
                <a:gd name="connsiteY18" fmla="*/ 195575 h 1022350"/>
                <a:gd name="connsiteX19" fmla="*/ 155244 w 812800"/>
                <a:gd name="connsiteY19" fmla="*/ 196802 h 1022350"/>
                <a:gd name="connsiteX20" fmla="*/ 145572 w 812800"/>
                <a:gd name="connsiteY20" fmla="*/ 218373 h 1022350"/>
                <a:gd name="connsiteX21" fmla="*/ 148010 w 812800"/>
                <a:gd name="connsiteY21" fmla="*/ 224405 h 1022350"/>
                <a:gd name="connsiteX22" fmla="*/ 134680 w 812800"/>
                <a:gd name="connsiteY22" fmla="*/ 219600 h 1022350"/>
                <a:gd name="connsiteX23" fmla="*/ 98673 w 812800"/>
                <a:gd name="connsiteY23" fmla="*/ 234015 h 1022350"/>
                <a:gd name="connsiteX24" fmla="*/ 79004 w 812800"/>
                <a:gd name="connsiteY24" fmla="*/ 231562 h 1022350"/>
                <a:gd name="connsiteX25" fmla="*/ 77784 w 812800"/>
                <a:gd name="connsiteY25" fmla="*/ 225632 h 1022350"/>
                <a:gd name="connsiteX26" fmla="*/ 60797 w 812800"/>
                <a:gd name="connsiteY26" fmla="*/ 225325 h 1022350"/>
                <a:gd name="connsiteX27" fmla="*/ 58440 w 812800"/>
                <a:gd name="connsiteY27" fmla="*/ 239945 h 1022350"/>
                <a:gd name="connsiteX28" fmla="*/ 60228 w 812800"/>
                <a:gd name="connsiteY28" fmla="*/ 281964 h 1022350"/>
                <a:gd name="connsiteX29" fmla="*/ 51125 w 812800"/>
                <a:gd name="connsiteY29" fmla="*/ 298832 h 1022350"/>
                <a:gd name="connsiteX30" fmla="*/ 53563 w 812800"/>
                <a:gd name="connsiteY30" fmla="*/ 308340 h 1022350"/>
                <a:gd name="connsiteX31" fmla="*/ 40233 w 812800"/>
                <a:gd name="connsiteY31" fmla="*/ 309567 h 1022350"/>
                <a:gd name="connsiteX32" fmla="*/ 47792 w 812800"/>
                <a:gd name="connsiteY32" fmla="*/ 320711 h 1022350"/>
                <a:gd name="connsiteX33" fmla="*/ 46898 w 812800"/>
                <a:gd name="connsiteY33" fmla="*/ 328787 h 1022350"/>
                <a:gd name="connsiteX34" fmla="*/ 48686 w 812800"/>
                <a:gd name="connsiteY34" fmla="*/ 344123 h 1022350"/>
                <a:gd name="connsiteX35" fmla="*/ 7559 w 812800"/>
                <a:gd name="connsiteY35" fmla="*/ 355164 h 1022350"/>
                <a:gd name="connsiteX36" fmla="*/ 9997 w 812800"/>
                <a:gd name="connsiteY36" fmla="*/ 368352 h 1022350"/>
                <a:gd name="connsiteX37" fmla="*/ 2763 w 812800"/>
                <a:gd name="connsiteY37" fmla="*/ 390026 h 1022350"/>
                <a:gd name="connsiteX38" fmla="*/ 13004 w 812800"/>
                <a:gd name="connsiteY38" fmla="*/ 416403 h 1022350"/>
                <a:gd name="connsiteX39" fmla="*/ 12435 w 812800"/>
                <a:gd name="connsiteY39" fmla="*/ 427751 h 1022350"/>
                <a:gd name="connsiteX40" fmla="*/ 19669 w 812800"/>
                <a:gd name="connsiteY40" fmla="*/ 449936 h 1022350"/>
                <a:gd name="connsiteX41" fmla="*/ 19669 w 812800"/>
                <a:gd name="connsiteY41" fmla="*/ 452389 h 1022350"/>
                <a:gd name="connsiteX42" fmla="*/ 23327 w 812800"/>
                <a:gd name="connsiteY42" fmla="*/ 453616 h 1022350"/>
                <a:gd name="connsiteX43" fmla="*/ 18450 w 812800"/>
                <a:gd name="connsiteY43" fmla="*/ 465578 h 1022350"/>
                <a:gd name="connsiteX44" fmla="*/ 17231 w 812800"/>
                <a:gd name="connsiteY44" fmla="*/ 465578 h 1022350"/>
                <a:gd name="connsiteX45" fmla="*/ 8778 w 812800"/>
                <a:gd name="connsiteY45" fmla="*/ 452389 h 1022350"/>
                <a:gd name="connsiteX46" fmla="*/ 3901 w 812800"/>
                <a:gd name="connsiteY46" fmla="*/ 461999 h 1022350"/>
                <a:gd name="connsiteX47" fmla="*/ 26334 w 812800"/>
                <a:gd name="connsiteY47" fmla="*/ 484184 h 1022350"/>
                <a:gd name="connsiteX48" fmla="*/ 29342 w 812800"/>
                <a:gd name="connsiteY48" fmla="*/ 508823 h 1022350"/>
                <a:gd name="connsiteX49" fmla="*/ 14792 w 812800"/>
                <a:gd name="connsiteY49" fmla="*/ 553193 h 1022350"/>
                <a:gd name="connsiteX50" fmla="*/ 20563 w 812800"/>
                <a:gd name="connsiteY50" fmla="*/ 578343 h 1022350"/>
                <a:gd name="connsiteX51" fmla="*/ 16906 w 812800"/>
                <a:gd name="connsiteY51" fmla="*/ 595212 h 1022350"/>
                <a:gd name="connsiteX52" fmla="*/ 31780 w 812800"/>
                <a:gd name="connsiteY52" fmla="*/ 600017 h 1022350"/>
                <a:gd name="connsiteX53" fmla="*/ 37795 w 812800"/>
                <a:gd name="connsiteY53" fmla="*/ 619135 h 1022350"/>
                <a:gd name="connsiteX54" fmla="*/ 59334 w 812800"/>
                <a:gd name="connsiteY54" fmla="*/ 642240 h 1022350"/>
                <a:gd name="connsiteX55" fmla="*/ 76240 w 812800"/>
                <a:gd name="connsiteY55" fmla="*/ 636821 h 1022350"/>
                <a:gd name="connsiteX56" fmla="*/ 83799 w 812800"/>
                <a:gd name="connsiteY56" fmla="*/ 650419 h 1022350"/>
                <a:gd name="connsiteX57" fmla="*/ 80223 w 812800"/>
                <a:gd name="connsiteY57" fmla="*/ 651543 h 1022350"/>
                <a:gd name="connsiteX58" fmla="*/ 75346 w 812800"/>
                <a:gd name="connsiteY58" fmla="*/ 673217 h 1022350"/>
                <a:gd name="connsiteX59" fmla="*/ 91114 w 812800"/>
                <a:gd name="connsiteY59" fmla="*/ 673217 h 1022350"/>
                <a:gd name="connsiteX60" fmla="*/ 100787 w 812800"/>
                <a:gd name="connsiteY60" fmla="*/ 676795 h 1022350"/>
                <a:gd name="connsiteX61" fmla="*/ 102006 w 812800"/>
                <a:gd name="connsiteY61" fmla="*/ 683952 h 1022350"/>
                <a:gd name="connsiteX62" fmla="*/ 117693 w 812800"/>
                <a:gd name="connsiteY62" fmla="*/ 668412 h 1022350"/>
                <a:gd name="connsiteX63" fmla="*/ 135900 w 812800"/>
                <a:gd name="connsiteY63" fmla="*/ 677409 h 1022350"/>
                <a:gd name="connsiteX64" fmla="*/ 150693 w 812800"/>
                <a:gd name="connsiteY64" fmla="*/ 692642 h 1022350"/>
                <a:gd name="connsiteX65" fmla="*/ 155813 w 812800"/>
                <a:gd name="connsiteY65" fmla="*/ 712782 h 1022350"/>
                <a:gd name="connsiteX66" fmla="*/ 172801 w 812800"/>
                <a:gd name="connsiteY66" fmla="*/ 731082 h 1022350"/>
                <a:gd name="connsiteX67" fmla="*/ 205150 w 812800"/>
                <a:gd name="connsiteY67" fmla="*/ 748155 h 1022350"/>
                <a:gd name="connsiteX68" fmla="*/ 205150 w 812800"/>
                <a:gd name="connsiteY68" fmla="*/ 779950 h 1022350"/>
                <a:gd name="connsiteX69" fmla="*/ 237581 w 812800"/>
                <a:gd name="connsiteY69" fmla="*/ 791912 h 1022350"/>
                <a:gd name="connsiteX70" fmla="*/ 253593 w 812800"/>
                <a:gd name="connsiteY70" fmla="*/ 822582 h 1022350"/>
                <a:gd name="connsiteX71" fmla="*/ 267167 w 812800"/>
                <a:gd name="connsiteY71" fmla="*/ 824320 h 1022350"/>
                <a:gd name="connsiteX72" fmla="*/ 295615 w 812800"/>
                <a:gd name="connsiteY72" fmla="*/ 837509 h 1022350"/>
                <a:gd name="connsiteX73" fmla="*/ 294396 w 812800"/>
                <a:gd name="connsiteY73" fmla="*/ 832806 h 1022350"/>
                <a:gd name="connsiteX74" fmla="*/ 306506 w 812800"/>
                <a:gd name="connsiteY74" fmla="*/ 836384 h 1022350"/>
                <a:gd name="connsiteX75" fmla="*/ 308945 w 812800"/>
                <a:gd name="connsiteY75" fmla="*/ 836384 h 1022350"/>
                <a:gd name="connsiteX76" fmla="*/ 310164 w 812800"/>
                <a:gd name="connsiteY76" fmla="*/ 829125 h 1022350"/>
                <a:gd name="connsiteX77" fmla="*/ 322275 w 812800"/>
                <a:gd name="connsiteY77" fmla="*/ 825547 h 1022350"/>
                <a:gd name="connsiteX78" fmla="*/ 342839 w 812800"/>
                <a:gd name="connsiteY78" fmla="*/ 831579 h 1022350"/>
                <a:gd name="connsiteX79" fmla="*/ 347715 w 812800"/>
                <a:gd name="connsiteY79" fmla="*/ 807554 h 1022350"/>
                <a:gd name="connsiteX80" fmla="*/ 405831 w 812800"/>
                <a:gd name="connsiteY80" fmla="*/ 816857 h 1022350"/>
                <a:gd name="connsiteX81" fmla="*/ 419404 w 812800"/>
                <a:gd name="connsiteY81" fmla="*/ 820129 h 1022350"/>
                <a:gd name="connsiteX82" fmla="*/ 417860 w 812800"/>
                <a:gd name="connsiteY82" fmla="*/ 856729 h 1022350"/>
                <a:gd name="connsiteX83" fmla="*/ 425500 w 812800"/>
                <a:gd name="connsiteY83" fmla="*/ 885559 h 1022350"/>
                <a:gd name="connsiteX84" fmla="*/ 429077 w 812800"/>
                <a:gd name="connsiteY84" fmla="*/ 895783 h 1022350"/>
                <a:gd name="connsiteX85" fmla="*/ 443301 w 812800"/>
                <a:gd name="connsiteY85" fmla="*/ 893022 h 1022350"/>
                <a:gd name="connsiteX86" fmla="*/ 463864 w 812800"/>
                <a:gd name="connsiteY86" fmla="*/ 898747 h 1022350"/>
                <a:gd name="connsiteX87" fmla="*/ 466303 w 812800"/>
                <a:gd name="connsiteY87" fmla="*/ 891591 h 1022350"/>
                <a:gd name="connsiteX88" fmla="*/ 475975 w 812800"/>
                <a:gd name="connsiteY88" fmla="*/ 893942 h 1022350"/>
                <a:gd name="connsiteX89" fmla="*/ 477194 w 812800"/>
                <a:gd name="connsiteY89" fmla="*/ 903552 h 1022350"/>
                <a:gd name="connsiteX90" fmla="*/ 468741 w 812800"/>
                <a:gd name="connsiteY90" fmla="*/ 913163 h 1022350"/>
                <a:gd name="connsiteX91" fmla="*/ 479064 w 812800"/>
                <a:gd name="connsiteY91" fmla="*/ 933507 h 1022350"/>
                <a:gd name="connsiteX92" fmla="*/ 475975 w 812800"/>
                <a:gd name="connsiteY92" fmla="*/ 947922 h 1022350"/>
                <a:gd name="connsiteX93" fmla="*/ 482965 w 812800"/>
                <a:gd name="connsiteY93" fmla="*/ 971641 h 1022350"/>
                <a:gd name="connsiteX94" fmla="*/ 501416 w 812800"/>
                <a:gd name="connsiteY94" fmla="*/ 984829 h 1022350"/>
                <a:gd name="connsiteX95" fmla="*/ 498977 w 812800"/>
                <a:gd name="connsiteY95" fmla="*/ 1003129 h 1022350"/>
                <a:gd name="connsiteX96" fmla="*/ 495401 w 812800"/>
                <a:gd name="connsiteY96" fmla="*/ 1001903 h 1022350"/>
                <a:gd name="connsiteX97" fmla="*/ 494182 w 812800"/>
                <a:gd name="connsiteY97" fmla="*/ 1003129 h 1022350"/>
                <a:gd name="connsiteX98" fmla="*/ 552216 w 812800"/>
                <a:gd name="connsiteY98" fmla="*/ 995973 h 1022350"/>
                <a:gd name="connsiteX99" fmla="*/ 572861 w 812800"/>
                <a:gd name="connsiteY99" fmla="*/ 992395 h 1022350"/>
                <a:gd name="connsiteX100" fmla="*/ 576437 w 812800"/>
                <a:gd name="connsiteY100" fmla="*/ 977980 h 1022350"/>
                <a:gd name="connsiteX101" fmla="*/ 572861 w 812800"/>
                <a:gd name="connsiteY101" fmla="*/ 946798 h 1022350"/>
                <a:gd name="connsiteX102" fmla="*/ 571642 w 812800"/>
                <a:gd name="connsiteY102" fmla="*/ 946798 h 1022350"/>
                <a:gd name="connsiteX103" fmla="*/ 558312 w 812800"/>
                <a:gd name="connsiteY103" fmla="*/ 946491 h 1022350"/>
                <a:gd name="connsiteX104" fmla="*/ 557743 w 812800"/>
                <a:gd name="connsiteY104" fmla="*/ 934734 h 1022350"/>
                <a:gd name="connsiteX105" fmla="*/ 547420 w 812800"/>
                <a:gd name="connsiteY105" fmla="*/ 914389 h 1022350"/>
                <a:gd name="connsiteX106" fmla="*/ 561969 w 812800"/>
                <a:gd name="connsiteY106" fmla="*/ 910709 h 1022350"/>
                <a:gd name="connsiteX107" fmla="*/ 577331 w 812800"/>
                <a:gd name="connsiteY107" fmla="*/ 899974 h 1022350"/>
                <a:gd name="connsiteX108" fmla="*/ 578876 w 812800"/>
                <a:gd name="connsiteY108" fmla="*/ 880754 h 1022350"/>
                <a:gd name="connsiteX109" fmla="*/ 587329 w 812800"/>
                <a:gd name="connsiteY109" fmla="*/ 874722 h 1022350"/>
                <a:gd name="connsiteX110" fmla="*/ 616427 w 812800"/>
                <a:gd name="connsiteY110" fmla="*/ 891591 h 1022350"/>
                <a:gd name="connsiteX111" fmla="*/ 627888 w 812800"/>
                <a:gd name="connsiteY111" fmla="*/ 868793 h 1022350"/>
                <a:gd name="connsiteX112" fmla="*/ 627319 w 812800"/>
                <a:gd name="connsiteY112" fmla="*/ 844767 h 1022350"/>
                <a:gd name="connsiteX113" fmla="*/ 624880 w 812800"/>
                <a:gd name="connsiteY113" fmla="*/ 819515 h 1022350"/>
                <a:gd name="connsiteX114" fmla="*/ 623661 w 812800"/>
                <a:gd name="connsiteY114" fmla="*/ 807554 h 1022350"/>
                <a:gd name="connsiteX115" fmla="*/ 629757 w 812800"/>
                <a:gd name="connsiteY115" fmla="*/ 806327 h 1022350"/>
                <a:gd name="connsiteX116" fmla="*/ 630895 w 812800"/>
                <a:gd name="connsiteY116" fmla="*/ 800397 h 1022350"/>
                <a:gd name="connsiteX117" fmla="*/ 626099 w 812800"/>
                <a:gd name="connsiteY117" fmla="*/ 788334 h 1022350"/>
                <a:gd name="connsiteX118" fmla="*/ 630895 w 812800"/>
                <a:gd name="connsiteY118" fmla="*/ 788334 h 1022350"/>
                <a:gd name="connsiteX119" fmla="*/ 630895 w 812800"/>
                <a:gd name="connsiteY119" fmla="*/ 783529 h 1022350"/>
                <a:gd name="connsiteX120" fmla="*/ 642112 w 812800"/>
                <a:gd name="connsiteY120" fmla="*/ 747542 h 1022350"/>
                <a:gd name="connsiteX121" fmla="*/ 646663 w 812800"/>
                <a:gd name="connsiteY121" fmla="*/ 733127 h 1022350"/>
                <a:gd name="connsiteX122" fmla="*/ 651540 w 812800"/>
                <a:gd name="connsiteY122" fmla="*/ 734354 h 1022350"/>
                <a:gd name="connsiteX123" fmla="*/ 663651 w 812800"/>
                <a:gd name="connsiteY123" fmla="*/ 723517 h 1022350"/>
                <a:gd name="connsiteX124" fmla="*/ 666008 w 812800"/>
                <a:gd name="connsiteY124" fmla="*/ 732002 h 1022350"/>
                <a:gd name="connsiteX125" fmla="*/ 702340 w 812800"/>
                <a:gd name="connsiteY125" fmla="*/ 734354 h 1022350"/>
                <a:gd name="connsiteX126" fmla="*/ 727781 w 812800"/>
                <a:gd name="connsiteY126" fmla="*/ 693562 h 1022350"/>
                <a:gd name="connsiteX127" fmla="*/ 716239 w 812800"/>
                <a:gd name="connsiteY127" fmla="*/ 678840 h 1022350"/>
                <a:gd name="connsiteX128" fmla="*/ 713232 w 812800"/>
                <a:gd name="connsiteY128" fmla="*/ 661153 h 1022350"/>
                <a:gd name="connsiteX129" fmla="*/ 716889 w 812800"/>
                <a:gd name="connsiteY129" fmla="*/ 636617 h 1022350"/>
                <a:gd name="connsiteX130" fmla="*/ 745906 w 812800"/>
                <a:gd name="connsiteY130" fmla="*/ 626393 h 1022350"/>
                <a:gd name="connsiteX131" fmla="*/ 767689 w 812800"/>
                <a:gd name="connsiteY131" fmla="*/ 626393 h 1022350"/>
                <a:gd name="connsiteX132" fmla="*/ 769559 w 812800"/>
                <a:gd name="connsiteY132" fmla="*/ 611058 h 1022350"/>
                <a:gd name="connsiteX133" fmla="*/ 762000 w 812800"/>
                <a:gd name="connsiteY133" fmla="*/ 601141 h 1022350"/>
                <a:gd name="connsiteX134" fmla="*/ 804021 w 812800"/>
                <a:gd name="connsiteY134" fmla="*/ 580797 h 1022350"/>
                <a:gd name="connsiteX135" fmla="*/ 805240 w 812800"/>
                <a:gd name="connsiteY135" fmla="*/ 579570 h 1022350"/>
                <a:gd name="connsiteX136" fmla="*/ 801583 w 812800"/>
                <a:gd name="connsiteY136" fmla="*/ 572413 h 1022350"/>
                <a:gd name="connsiteX137" fmla="*/ 805809 w 812800"/>
                <a:gd name="connsiteY137" fmla="*/ 558305 h 1022350"/>
                <a:gd name="connsiteX138" fmla="*/ 791911 w 812800"/>
                <a:gd name="connsiteY138" fmla="*/ 557998 h 1022350"/>
                <a:gd name="connsiteX139" fmla="*/ 795568 w 812800"/>
                <a:gd name="connsiteY139" fmla="*/ 533973 h 1022350"/>
                <a:gd name="connsiteX140" fmla="*/ 784677 w 812800"/>
                <a:gd name="connsiteY140" fmla="*/ 531622 h 1022350"/>
                <a:gd name="connsiteX141" fmla="*/ 779800 w 812800"/>
                <a:gd name="connsiteY141" fmla="*/ 515980 h 1022350"/>
                <a:gd name="connsiteX142" fmla="*/ 768908 w 812800"/>
                <a:gd name="connsiteY142" fmla="*/ 507596 h 1022350"/>
                <a:gd name="connsiteX143" fmla="*/ 768908 w 812800"/>
                <a:gd name="connsiteY143" fmla="*/ 514753 h 1022350"/>
                <a:gd name="connsiteX144" fmla="*/ 736234 w 812800"/>
                <a:gd name="connsiteY144" fmla="*/ 526203 h 1022350"/>
                <a:gd name="connsiteX145" fmla="*/ 726236 w 812800"/>
                <a:gd name="connsiteY145" fmla="*/ 527941 h 1022350"/>
                <a:gd name="connsiteX146" fmla="*/ 716889 w 812800"/>
                <a:gd name="connsiteY146" fmla="*/ 510254 h 1022350"/>
                <a:gd name="connsiteX147" fmla="*/ 705998 w 812800"/>
                <a:gd name="connsiteY147" fmla="*/ 494408 h 1022350"/>
                <a:gd name="connsiteX148" fmla="*/ 697788 w 812800"/>
                <a:gd name="connsiteY148" fmla="*/ 485105 h 1022350"/>
                <a:gd name="connsiteX149" fmla="*/ 686653 w 812800"/>
                <a:gd name="connsiteY149" fmla="*/ 479993 h 1022350"/>
                <a:gd name="connsiteX150" fmla="*/ 678119 w 812800"/>
                <a:gd name="connsiteY150" fmla="*/ 473961 h 1022350"/>
                <a:gd name="connsiteX151" fmla="*/ 659993 w 812800"/>
                <a:gd name="connsiteY151" fmla="*/ 466805 h 1022350"/>
                <a:gd name="connsiteX152" fmla="*/ 655116 w 812800"/>
                <a:gd name="connsiteY152" fmla="*/ 475188 h 1022350"/>
                <a:gd name="connsiteX153" fmla="*/ 636991 w 812800"/>
                <a:gd name="connsiteY153" fmla="*/ 476721 h 1022350"/>
                <a:gd name="connsiteX154" fmla="*/ 633333 w 812800"/>
                <a:gd name="connsiteY154" fmla="*/ 451163 h 1022350"/>
                <a:gd name="connsiteX155" fmla="*/ 605536 w 812800"/>
                <a:gd name="connsiteY155" fmla="*/ 472734 h 1022350"/>
                <a:gd name="connsiteX156" fmla="*/ 604316 w 812800"/>
                <a:gd name="connsiteY156" fmla="*/ 472734 h 1022350"/>
                <a:gd name="connsiteX157" fmla="*/ 593425 w 812800"/>
                <a:gd name="connsiteY157" fmla="*/ 469769 h 1022350"/>
                <a:gd name="connsiteX158" fmla="*/ 571642 w 812800"/>
                <a:gd name="connsiteY158" fmla="*/ 460773 h 1022350"/>
                <a:gd name="connsiteX159" fmla="*/ 561969 w 812800"/>
                <a:gd name="connsiteY159" fmla="*/ 452389 h 1022350"/>
                <a:gd name="connsiteX160" fmla="*/ 560750 w 812800"/>
                <a:gd name="connsiteY160" fmla="*/ 439201 h 1022350"/>
                <a:gd name="connsiteX161" fmla="*/ 543763 w 812800"/>
                <a:gd name="connsiteY161" fmla="*/ 437974 h 1022350"/>
                <a:gd name="connsiteX162" fmla="*/ 536529 w 812800"/>
                <a:gd name="connsiteY162" fmla="*/ 441552 h 1022350"/>
                <a:gd name="connsiteX163" fmla="*/ 540186 w 812800"/>
                <a:gd name="connsiteY163" fmla="*/ 429591 h 1022350"/>
                <a:gd name="connsiteX164" fmla="*/ 526856 w 812800"/>
                <a:gd name="connsiteY164" fmla="*/ 422332 h 1022350"/>
                <a:gd name="connsiteX165" fmla="*/ 524418 w 812800"/>
                <a:gd name="connsiteY165" fmla="*/ 422332 h 1022350"/>
                <a:gd name="connsiteX166" fmla="*/ 523199 w 812800"/>
                <a:gd name="connsiteY166" fmla="*/ 426013 h 1022350"/>
                <a:gd name="connsiteX167" fmla="*/ 518403 w 812800"/>
                <a:gd name="connsiteY167" fmla="*/ 415176 h 1022350"/>
                <a:gd name="connsiteX168" fmla="*/ 509869 w 812800"/>
                <a:gd name="connsiteY168" fmla="*/ 405566 h 1022350"/>
                <a:gd name="connsiteX169" fmla="*/ 497758 w 812800"/>
                <a:gd name="connsiteY169" fmla="*/ 406793 h 1022350"/>
                <a:gd name="connsiteX170" fmla="*/ 500197 w 812800"/>
                <a:gd name="connsiteY170" fmla="*/ 403214 h 1022350"/>
                <a:gd name="connsiteX171" fmla="*/ 485648 w 812800"/>
                <a:gd name="connsiteY171" fmla="*/ 394831 h 1022350"/>
                <a:gd name="connsiteX172" fmla="*/ 479633 w 812800"/>
                <a:gd name="connsiteY172" fmla="*/ 401988 h 1022350"/>
                <a:gd name="connsiteX173" fmla="*/ 478414 w 812800"/>
                <a:gd name="connsiteY173" fmla="*/ 395956 h 1022350"/>
                <a:gd name="connsiteX174" fmla="*/ 472399 w 812800"/>
                <a:gd name="connsiteY174" fmla="*/ 398409 h 1022350"/>
                <a:gd name="connsiteX175" fmla="*/ 472399 w 812800"/>
                <a:gd name="connsiteY175" fmla="*/ 399534 h 1022350"/>
                <a:gd name="connsiteX176" fmla="*/ 474756 w 812800"/>
                <a:gd name="connsiteY176" fmla="*/ 403214 h 1022350"/>
                <a:gd name="connsiteX177" fmla="*/ 463864 w 812800"/>
                <a:gd name="connsiteY177" fmla="*/ 408019 h 1022350"/>
                <a:gd name="connsiteX178" fmla="*/ 459069 w 812800"/>
                <a:gd name="connsiteY178" fmla="*/ 411598 h 1022350"/>
                <a:gd name="connsiteX179" fmla="*/ 457850 w 812800"/>
                <a:gd name="connsiteY179" fmla="*/ 395956 h 1022350"/>
                <a:gd name="connsiteX180" fmla="*/ 445739 w 812800"/>
                <a:gd name="connsiteY180" fmla="*/ 393604 h 1022350"/>
                <a:gd name="connsiteX181" fmla="*/ 449072 w 812800"/>
                <a:gd name="connsiteY181" fmla="*/ 379496 h 1022350"/>
                <a:gd name="connsiteX182" fmla="*/ 422737 w 812800"/>
                <a:gd name="connsiteY182" fmla="*/ 386346 h 1022350"/>
                <a:gd name="connsiteX183" fmla="*/ 416722 w 812800"/>
                <a:gd name="connsiteY183" fmla="*/ 381541 h 1022350"/>
                <a:gd name="connsiteX184" fmla="*/ 409407 w 812800"/>
                <a:gd name="connsiteY184" fmla="*/ 382767 h 1022350"/>
                <a:gd name="connsiteX185" fmla="*/ 414284 w 812800"/>
                <a:gd name="connsiteY185" fmla="*/ 375611 h 1022350"/>
                <a:gd name="connsiteX186" fmla="*/ 411845 w 812800"/>
                <a:gd name="connsiteY186" fmla="*/ 364774 h 1022350"/>
                <a:gd name="connsiteX187" fmla="*/ 405831 w 812800"/>
                <a:gd name="connsiteY187" fmla="*/ 341976 h 1022350"/>
                <a:gd name="connsiteX188" fmla="*/ 418185 w 812800"/>
                <a:gd name="connsiteY188" fmla="*/ 340749 h 1022350"/>
                <a:gd name="connsiteX189" fmla="*/ 419079 w 812800"/>
                <a:gd name="connsiteY189" fmla="*/ 320404 h 1022350"/>
                <a:gd name="connsiteX190" fmla="*/ 422737 w 812800"/>
                <a:gd name="connsiteY190" fmla="*/ 321631 h 1022350"/>
                <a:gd name="connsiteX191" fmla="*/ 410626 w 812800"/>
                <a:gd name="connsiteY191" fmla="*/ 289222 h 1022350"/>
                <a:gd name="connsiteX192" fmla="*/ 411845 w 812800"/>
                <a:gd name="connsiteY192" fmla="*/ 286769 h 1022350"/>
                <a:gd name="connsiteX193" fmla="*/ 390956 w 812800"/>
                <a:gd name="connsiteY193" fmla="*/ 273580 h 1022350"/>
                <a:gd name="connsiteX194" fmla="*/ 368279 w 812800"/>
                <a:gd name="connsiteY194" fmla="*/ 260392 h 1022350"/>
                <a:gd name="connsiteX195" fmla="*/ 377952 w 812800"/>
                <a:gd name="connsiteY195" fmla="*/ 231562 h 1022350"/>
                <a:gd name="connsiteX196" fmla="*/ 383966 w 812800"/>
                <a:gd name="connsiteY196" fmla="*/ 232789 h 1022350"/>
                <a:gd name="connsiteX197" fmla="*/ 382828 w 812800"/>
                <a:gd name="connsiteY197" fmla="*/ 208763 h 1022350"/>
                <a:gd name="connsiteX198" fmla="*/ 390062 w 812800"/>
                <a:gd name="connsiteY198" fmla="*/ 207639 h 1022350"/>
                <a:gd name="connsiteX199" fmla="*/ 390062 w 812800"/>
                <a:gd name="connsiteY199" fmla="*/ 205185 h 1022350"/>
                <a:gd name="connsiteX200" fmla="*/ 380390 w 812800"/>
                <a:gd name="connsiteY200" fmla="*/ 201607 h 1022350"/>
                <a:gd name="connsiteX201" fmla="*/ 380390 w 812800"/>
                <a:gd name="connsiteY201" fmla="*/ 175230 h 1022350"/>
                <a:gd name="connsiteX202" fmla="*/ 405831 w 812800"/>
                <a:gd name="connsiteY202" fmla="*/ 168585 h 1022350"/>
                <a:gd name="connsiteX203" fmla="*/ 398515 w 812800"/>
                <a:gd name="connsiteY203" fmla="*/ 138017 h 1022350"/>
                <a:gd name="connsiteX204" fmla="*/ 371937 w 812800"/>
                <a:gd name="connsiteY204" fmla="*/ 112765 h 1022350"/>
                <a:gd name="connsiteX205" fmla="*/ 382828 w 812800"/>
                <a:gd name="connsiteY205" fmla="*/ 100497 h 1022350"/>
                <a:gd name="connsiteX206" fmla="*/ 387949 w 812800"/>
                <a:gd name="connsiteY206" fmla="*/ 84037 h 1022350"/>
                <a:gd name="connsiteX207" fmla="*/ 406968 w 812800"/>
                <a:gd name="connsiteY207" fmla="*/ 60011 h 1022350"/>
                <a:gd name="connsiteX208" fmla="*/ 392501 w 812800"/>
                <a:gd name="connsiteY208" fmla="*/ 57558 h 1022350"/>
                <a:gd name="connsiteX209" fmla="*/ 392501 w 812800"/>
                <a:gd name="connsiteY209" fmla="*/ 53980 h 1022350"/>
                <a:gd name="connsiteX210" fmla="*/ 387624 w 812800"/>
                <a:gd name="connsiteY210" fmla="*/ 53980 h 1022350"/>
                <a:gd name="connsiteX211" fmla="*/ 352511 w 812800"/>
                <a:gd name="connsiteY211" fmla="*/ 46516 h 1022350"/>
                <a:gd name="connsiteX212" fmla="*/ 336824 w 812800"/>
                <a:gd name="connsiteY212" fmla="*/ 44369 h 1022350"/>
                <a:gd name="connsiteX213" fmla="*/ 322275 w 812800"/>
                <a:gd name="connsiteY213" fmla="*/ 51628 h 1022350"/>
                <a:gd name="connsiteX214" fmla="*/ 301711 w 812800"/>
                <a:gd name="connsiteY214" fmla="*/ 42018 h 1022350"/>
                <a:gd name="connsiteX215" fmla="*/ 292282 w 812800"/>
                <a:gd name="connsiteY215" fmla="*/ 14415 h 1022350"/>
                <a:gd name="connsiteX216" fmla="*/ 287487 w 812800"/>
                <a:gd name="connsiteY216" fmla="*/ 3578 h 1022350"/>
                <a:gd name="connsiteX217" fmla="*/ 273832 w 812800"/>
                <a:gd name="connsiteY217" fmla="*/ 6031 h 10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812800" h="1022350" fill="none" extrusionOk="0">
                  <a:moveTo>
                    <a:pt x="273832" y="6031"/>
                  </a:moveTo>
                  <a:cubicBezTo>
                    <a:pt x="266899" y="10765"/>
                    <a:pt x="261104" y="11251"/>
                    <a:pt x="255706" y="17993"/>
                  </a:cubicBezTo>
                  <a:cubicBezTo>
                    <a:pt x="252106" y="23095"/>
                    <a:pt x="254052" y="29420"/>
                    <a:pt x="252049" y="35986"/>
                  </a:cubicBezTo>
                  <a:cubicBezTo>
                    <a:pt x="251057" y="46044"/>
                    <a:pt x="240458" y="54554"/>
                    <a:pt x="230266" y="60625"/>
                  </a:cubicBezTo>
                  <a:cubicBezTo>
                    <a:pt x="222634" y="63755"/>
                    <a:pt x="205288" y="66478"/>
                    <a:pt x="197591" y="66554"/>
                  </a:cubicBezTo>
                  <a:cubicBezTo>
                    <a:pt x="188709" y="67861"/>
                    <a:pt x="182580" y="58438"/>
                    <a:pt x="179466" y="73200"/>
                  </a:cubicBezTo>
                  <a:cubicBezTo>
                    <a:pt x="179590" y="76246"/>
                    <a:pt x="184999" y="84224"/>
                    <a:pt x="186375" y="95385"/>
                  </a:cubicBezTo>
                  <a:cubicBezTo>
                    <a:pt x="195735" y="97693"/>
                    <a:pt x="207140" y="108248"/>
                    <a:pt x="223032" y="112765"/>
                  </a:cubicBezTo>
                  <a:cubicBezTo>
                    <a:pt x="227269" y="116177"/>
                    <a:pt x="233578" y="118948"/>
                    <a:pt x="241157" y="123602"/>
                  </a:cubicBezTo>
                  <a:cubicBezTo>
                    <a:pt x="241431" y="124217"/>
                    <a:pt x="240850" y="127181"/>
                    <a:pt x="241157" y="128407"/>
                  </a:cubicBezTo>
                  <a:cubicBezTo>
                    <a:pt x="234310" y="127988"/>
                    <a:pt x="224013" y="131076"/>
                    <a:pt x="221244" y="138323"/>
                  </a:cubicBezTo>
                  <a:cubicBezTo>
                    <a:pt x="217390" y="145155"/>
                    <a:pt x="223409" y="154602"/>
                    <a:pt x="213360" y="156010"/>
                  </a:cubicBezTo>
                  <a:cubicBezTo>
                    <a:pt x="211534" y="149379"/>
                    <a:pt x="208182" y="149727"/>
                    <a:pt x="202468" y="148751"/>
                  </a:cubicBezTo>
                  <a:cubicBezTo>
                    <a:pt x="202152" y="149888"/>
                    <a:pt x="202369" y="151409"/>
                    <a:pt x="202468" y="152432"/>
                  </a:cubicBezTo>
                  <a:cubicBezTo>
                    <a:pt x="199897" y="155315"/>
                    <a:pt x="197291" y="161361"/>
                    <a:pt x="191820" y="166234"/>
                  </a:cubicBezTo>
                  <a:cubicBezTo>
                    <a:pt x="184865" y="166089"/>
                    <a:pt x="176472" y="170490"/>
                    <a:pt x="166461" y="171857"/>
                  </a:cubicBezTo>
                  <a:cubicBezTo>
                    <a:pt x="164254" y="177206"/>
                    <a:pt x="161806" y="178784"/>
                    <a:pt x="158902" y="183614"/>
                  </a:cubicBezTo>
                  <a:cubicBezTo>
                    <a:pt x="159669" y="184780"/>
                    <a:pt x="161354" y="189252"/>
                    <a:pt x="161259" y="190770"/>
                  </a:cubicBezTo>
                  <a:cubicBezTo>
                    <a:pt x="158678" y="192877"/>
                    <a:pt x="156920" y="194120"/>
                    <a:pt x="155244" y="195575"/>
                  </a:cubicBezTo>
                  <a:cubicBezTo>
                    <a:pt x="155247" y="195914"/>
                    <a:pt x="155201" y="196438"/>
                    <a:pt x="155244" y="196802"/>
                  </a:cubicBezTo>
                  <a:cubicBezTo>
                    <a:pt x="162495" y="206057"/>
                    <a:pt x="153674" y="213229"/>
                    <a:pt x="145572" y="218373"/>
                  </a:cubicBezTo>
                  <a:cubicBezTo>
                    <a:pt x="146000" y="220184"/>
                    <a:pt x="147142" y="222321"/>
                    <a:pt x="148010" y="224405"/>
                  </a:cubicBezTo>
                  <a:cubicBezTo>
                    <a:pt x="141700" y="223793"/>
                    <a:pt x="138313" y="223930"/>
                    <a:pt x="134680" y="219600"/>
                  </a:cubicBezTo>
                  <a:cubicBezTo>
                    <a:pt x="123001" y="225623"/>
                    <a:pt x="101711" y="231045"/>
                    <a:pt x="98673" y="234015"/>
                  </a:cubicBezTo>
                  <a:cubicBezTo>
                    <a:pt x="92725" y="232915"/>
                    <a:pt x="87809" y="233219"/>
                    <a:pt x="79004" y="231562"/>
                  </a:cubicBezTo>
                  <a:cubicBezTo>
                    <a:pt x="79205" y="230601"/>
                    <a:pt x="77906" y="227393"/>
                    <a:pt x="77784" y="225632"/>
                  </a:cubicBezTo>
                  <a:cubicBezTo>
                    <a:pt x="73450" y="226279"/>
                    <a:pt x="62671" y="222359"/>
                    <a:pt x="60797" y="225325"/>
                  </a:cubicBezTo>
                  <a:cubicBezTo>
                    <a:pt x="58744" y="227427"/>
                    <a:pt x="58346" y="236414"/>
                    <a:pt x="58440" y="239945"/>
                  </a:cubicBezTo>
                  <a:cubicBezTo>
                    <a:pt x="55761" y="252767"/>
                    <a:pt x="63733" y="267029"/>
                    <a:pt x="60228" y="281964"/>
                  </a:cubicBezTo>
                  <a:cubicBezTo>
                    <a:pt x="59110" y="288702"/>
                    <a:pt x="60486" y="297229"/>
                    <a:pt x="51125" y="298832"/>
                  </a:cubicBezTo>
                  <a:cubicBezTo>
                    <a:pt x="51929" y="303174"/>
                    <a:pt x="53444" y="306038"/>
                    <a:pt x="53563" y="308340"/>
                  </a:cubicBezTo>
                  <a:cubicBezTo>
                    <a:pt x="48323" y="308913"/>
                    <a:pt x="44414" y="309737"/>
                    <a:pt x="40233" y="309567"/>
                  </a:cubicBezTo>
                  <a:cubicBezTo>
                    <a:pt x="40418" y="316103"/>
                    <a:pt x="46024" y="316009"/>
                    <a:pt x="47792" y="320711"/>
                  </a:cubicBezTo>
                  <a:cubicBezTo>
                    <a:pt x="48878" y="323824"/>
                    <a:pt x="46519" y="325484"/>
                    <a:pt x="46898" y="328787"/>
                  </a:cubicBezTo>
                  <a:cubicBezTo>
                    <a:pt x="47258" y="334468"/>
                    <a:pt x="51905" y="338782"/>
                    <a:pt x="48686" y="344123"/>
                  </a:cubicBezTo>
                  <a:cubicBezTo>
                    <a:pt x="43673" y="352253"/>
                    <a:pt x="15216" y="351445"/>
                    <a:pt x="7559" y="355164"/>
                  </a:cubicBezTo>
                  <a:cubicBezTo>
                    <a:pt x="8947" y="359258"/>
                    <a:pt x="10050" y="364219"/>
                    <a:pt x="9997" y="368352"/>
                  </a:cubicBezTo>
                  <a:cubicBezTo>
                    <a:pt x="-590" y="371297"/>
                    <a:pt x="2317" y="382762"/>
                    <a:pt x="2763" y="390026"/>
                  </a:cubicBezTo>
                  <a:cubicBezTo>
                    <a:pt x="4246" y="398865"/>
                    <a:pt x="10470" y="407105"/>
                    <a:pt x="13004" y="416403"/>
                  </a:cubicBezTo>
                  <a:cubicBezTo>
                    <a:pt x="14360" y="420239"/>
                    <a:pt x="10316" y="423282"/>
                    <a:pt x="12435" y="427751"/>
                  </a:cubicBezTo>
                  <a:cubicBezTo>
                    <a:pt x="16611" y="433725"/>
                    <a:pt x="26516" y="439833"/>
                    <a:pt x="19669" y="449936"/>
                  </a:cubicBezTo>
                  <a:cubicBezTo>
                    <a:pt x="19449" y="450238"/>
                    <a:pt x="19739" y="452094"/>
                    <a:pt x="19669" y="452389"/>
                  </a:cubicBezTo>
                  <a:cubicBezTo>
                    <a:pt x="21113" y="452893"/>
                    <a:pt x="22538" y="453506"/>
                    <a:pt x="23327" y="453616"/>
                  </a:cubicBezTo>
                  <a:cubicBezTo>
                    <a:pt x="22780" y="457230"/>
                    <a:pt x="19636" y="462033"/>
                    <a:pt x="18450" y="465578"/>
                  </a:cubicBezTo>
                  <a:cubicBezTo>
                    <a:pt x="18181" y="465572"/>
                    <a:pt x="17379" y="465634"/>
                    <a:pt x="17231" y="465578"/>
                  </a:cubicBezTo>
                  <a:cubicBezTo>
                    <a:pt x="15897" y="462202"/>
                    <a:pt x="13085" y="457146"/>
                    <a:pt x="8778" y="452389"/>
                  </a:cubicBezTo>
                  <a:cubicBezTo>
                    <a:pt x="4494" y="453332"/>
                    <a:pt x="2005" y="457181"/>
                    <a:pt x="3901" y="461999"/>
                  </a:cubicBezTo>
                  <a:cubicBezTo>
                    <a:pt x="8589" y="470376"/>
                    <a:pt x="20879" y="473152"/>
                    <a:pt x="26334" y="484184"/>
                  </a:cubicBezTo>
                  <a:cubicBezTo>
                    <a:pt x="29462" y="489482"/>
                    <a:pt x="26099" y="500570"/>
                    <a:pt x="29342" y="508823"/>
                  </a:cubicBezTo>
                  <a:cubicBezTo>
                    <a:pt x="11219" y="515173"/>
                    <a:pt x="12482" y="540278"/>
                    <a:pt x="14792" y="553193"/>
                  </a:cubicBezTo>
                  <a:cubicBezTo>
                    <a:pt x="7959" y="559187"/>
                    <a:pt x="20658" y="570496"/>
                    <a:pt x="20563" y="578343"/>
                  </a:cubicBezTo>
                  <a:cubicBezTo>
                    <a:pt x="19382" y="585278"/>
                    <a:pt x="13340" y="587865"/>
                    <a:pt x="16906" y="595212"/>
                  </a:cubicBezTo>
                  <a:cubicBezTo>
                    <a:pt x="19372" y="599253"/>
                    <a:pt x="28029" y="604337"/>
                    <a:pt x="31780" y="600017"/>
                  </a:cubicBezTo>
                  <a:cubicBezTo>
                    <a:pt x="39272" y="602345"/>
                    <a:pt x="50991" y="614272"/>
                    <a:pt x="37795" y="619135"/>
                  </a:cubicBezTo>
                  <a:cubicBezTo>
                    <a:pt x="36040" y="629481"/>
                    <a:pt x="46945" y="644753"/>
                    <a:pt x="59334" y="642240"/>
                  </a:cubicBezTo>
                  <a:cubicBezTo>
                    <a:pt x="65351" y="641194"/>
                    <a:pt x="70026" y="635920"/>
                    <a:pt x="76240" y="636821"/>
                  </a:cubicBezTo>
                  <a:cubicBezTo>
                    <a:pt x="81426" y="638572"/>
                    <a:pt x="82683" y="647003"/>
                    <a:pt x="83799" y="650419"/>
                  </a:cubicBezTo>
                  <a:cubicBezTo>
                    <a:pt x="82477" y="650780"/>
                    <a:pt x="81699" y="651315"/>
                    <a:pt x="80223" y="651543"/>
                  </a:cubicBezTo>
                  <a:cubicBezTo>
                    <a:pt x="83076" y="663805"/>
                    <a:pt x="76792" y="663759"/>
                    <a:pt x="75346" y="673217"/>
                  </a:cubicBezTo>
                  <a:cubicBezTo>
                    <a:pt x="81745" y="674397"/>
                    <a:pt x="88710" y="672732"/>
                    <a:pt x="91114" y="673217"/>
                  </a:cubicBezTo>
                  <a:cubicBezTo>
                    <a:pt x="92805" y="678528"/>
                    <a:pt x="95456" y="679245"/>
                    <a:pt x="100787" y="676795"/>
                  </a:cubicBezTo>
                  <a:cubicBezTo>
                    <a:pt x="101861" y="679674"/>
                    <a:pt x="101426" y="683261"/>
                    <a:pt x="102006" y="683952"/>
                  </a:cubicBezTo>
                  <a:cubicBezTo>
                    <a:pt x="107535" y="678724"/>
                    <a:pt x="111902" y="676043"/>
                    <a:pt x="117693" y="668412"/>
                  </a:cubicBezTo>
                  <a:cubicBezTo>
                    <a:pt x="121122" y="673465"/>
                    <a:pt x="130283" y="674313"/>
                    <a:pt x="135900" y="677409"/>
                  </a:cubicBezTo>
                  <a:cubicBezTo>
                    <a:pt x="141680" y="680748"/>
                    <a:pt x="147520" y="687090"/>
                    <a:pt x="150693" y="692642"/>
                  </a:cubicBezTo>
                  <a:cubicBezTo>
                    <a:pt x="156272" y="699142"/>
                    <a:pt x="153749" y="705422"/>
                    <a:pt x="155813" y="712782"/>
                  </a:cubicBezTo>
                  <a:cubicBezTo>
                    <a:pt x="156899" y="718294"/>
                    <a:pt x="167936" y="727431"/>
                    <a:pt x="172801" y="731082"/>
                  </a:cubicBezTo>
                  <a:cubicBezTo>
                    <a:pt x="183486" y="736798"/>
                    <a:pt x="196621" y="739954"/>
                    <a:pt x="205150" y="748155"/>
                  </a:cubicBezTo>
                  <a:cubicBezTo>
                    <a:pt x="217504" y="761165"/>
                    <a:pt x="203015" y="768088"/>
                    <a:pt x="205150" y="779950"/>
                  </a:cubicBezTo>
                  <a:cubicBezTo>
                    <a:pt x="205685" y="789909"/>
                    <a:pt x="230703" y="792532"/>
                    <a:pt x="237581" y="791912"/>
                  </a:cubicBezTo>
                  <a:cubicBezTo>
                    <a:pt x="238048" y="800168"/>
                    <a:pt x="246028" y="819293"/>
                    <a:pt x="253593" y="822582"/>
                  </a:cubicBezTo>
                  <a:cubicBezTo>
                    <a:pt x="258122" y="824133"/>
                    <a:pt x="263248" y="821868"/>
                    <a:pt x="267167" y="824320"/>
                  </a:cubicBezTo>
                  <a:cubicBezTo>
                    <a:pt x="277705" y="828462"/>
                    <a:pt x="279691" y="840299"/>
                    <a:pt x="295615" y="837509"/>
                  </a:cubicBezTo>
                  <a:cubicBezTo>
                    <a:pt x="295636" y="835872"/>
                    <a:pt x="294719" y="833758"/>
                    <a:pt x="294396" y="832806"/>
                  </a:cubicBezTo>
                  <a:cubicBezTo>
                    <a:pt x="299705" y="831886"/>
                    <a:pt x="302644" y="832418"/>
                    <a:pt x="306506" y="836384"/>
                  </a:cubicBezTo>
                  <a:cubicBezTo>
                    <a:pt x="307533" y="836359"/>
                    <a:pt x="307891" y="836461"/>
                    <a:pt x="308945" y="836384"/>
                  </a:cubicBezTo>
                  <a:cubicBezTo>
                    <a:pt x="308739" y="835308"/>
                    <a:pt x="309428" y="831421"/>
                    <a:pt x="310164" y="829125"/>
                  </a:cubicBezTo>
                  <a:cubicBezTo>
                    <a:pt x="315460" y="827294"/>
                    <a:pt x="316478" y="827958"/>
                    <a:pt x="322275" y="825547"/>
                  </a:cubicBezTo>
                  <a:cubicBezTo>
                    <a:pt x="327451" y="835964"/>
                    <a:pt x="336119" y="825984"/>
                    <a:pt x="342839" y="831579"/>
                  </a:cubicBezTo>
                  <a:cubicBezTo>
                    <a:pt x="349529" y="824924"/>
                    <a:pt x="339582" y="812768"/>
                    <a:pt x="347715" y="807554"/>
                  </a:cubicBezTo>
                  <a:cubicBezTo>
                    <a:pt x="365549" y="796638"/>
                    <a:pt x="391786" y="811306"/>
                    <a:pt x="405831" y="816857"/>
                  </a:cubicBezTo>
                  <a:cubicBezTo>
                    <a:pt x="410114" y="818664"/>
                    <a:pt x="416810" y="815713"/>
                    <a:pt x="419404" y="820129"/>
                  </a:cubicBezTo>
                  <a:cubicBezTo>
                    <a:pt x="434252" y="830542"/>
                    <a:pt x="446360" y="855022"/>
                    <a:pt x="417860" y="856729"/>
                  </a:cubicBezTo>
                  <a:cubicBezTo>
                    <a:pt x="422866" y="869599"/>
                    <a:pt x="421760" y="872946"/>
                    <a:pt x="425500" y="885559"/>
                  </a:cubicBezTo>
                  <a:cubicBezTo>
                    <a:pt x="427134" y="888806"/>
                    <a:pt x="427479" y="893248"/>
                    <a:pt x="429077" y="895783"/>
                  </a:cubicBezTo>
                  <a:cubicBezTo>
                    <a:pt x="432699" y="894342"/>
                    <a:pt x="439523" y="893439"/>
                    <a:pt x="443301" y="893022"/>
                  </a:cubicBezTo>
                  <a:cubicBezTo>
                    <a:pt x="446808" y="892745"/>
                    <a:pt x="455144" y="896176"/>
                    <a:pt x="463864" y="898747"/>
                  </a:cubicBezTo>
                  <a:cubicBezTo>
                    <a:pt x="464582" y="895926"/>
                    <a:pt x="465773" y="894118"/>
                    <a:pt x="466303" y="891591"/>
                  </a:cubicBezTo>
                  <a:cubicBezTo>
                    <a:pt x="468766" y="892331"/>
                    <a:pt x="471060" y="893612"/>
                    <a:pt x="475975" y="893942"/>
                  </a:cubicBezTo>
                  <a:cubicBezTo>
                    <a:pt x="476556" y="896239"/>
                    <a:pt x="476686" y="900382"/>
                    <a:pt x="477194" y="903552"/>
                  </a:cubicBezTo>
                  <a:cubicBezTo>
                    <a:pt x="471997" y="903688"/>
                    <a:pt x="467281" y="907261"/>
                    <a:pt x="468741" y="913163"/>
                  </a:cubicBezTo>
                  <a:cubicBezTo>
                    <a:pt x="470334" y="920348"/>
                    <a:pt x="477147" y="926285"/>
                    <a:pt x="479064" y="933507"/>
                  </a:cubicBezTo>
                  <a:cubicBezTo>
                    <a:pt x="480353" y="937936"/>
                    <a:pt x="476147" y="942820"/>
                    <a:pt x="475975" y="947922"/>
                  </a:cubicBezTo>
                  <a:cubicBezTo>
                    <a:pt x="476086" y="954163"/>
                    <a:pt x="479320" y="966267"/>
                    <a:pt x="482965" y="971641"/>
                  </a:cubicBezTo>
                  <a:cubicBezTo>
                    <a:pt x="487218" y="977826"/>
                    <a:pt x="497572" y="979389"/>
                    <a:pt x="501416" y="984829"/>
                  </a:cubicBezTo>
                  <a:cubicBezTo>
                    <a:pt x="503810" y="990134"/>
                    <a:pt x="499391" y="998641"/>
                    <a:pt x="498977" y="1003129"/>
                  </a:cubicBezTo>
                  <a:cubicBezTo>
                    <a:pt x="497245" y="1002392"/>
                    <a:pt x="495957" y="1002363"/>
                    <a:pt x="495401" y="1001903"/>
                  </a:cubicBezTo>
                  <a:cubicBezTo>
                    <a:pt x="494982" y="1002282"/>
                    <a:pt x="494493" y="1002886"/>
                    <a:pt x="494182" y="1003129"/>
                  </a:cubicBezTo>
                  <a:cubicBezTo>
                    <a:pt x="499595" y="1021066"/>
                    <a:pt x="550563" y="1013089"/>
                    <a:pt x="552216" y="995973"/>
                  </a:cubicBezTo>
                  <a:cubicBezTo>
                    <a:pt x="557428" y="996185"/>
                    <a:pt x="570097" y="993852"/>
                    <a:pt x="572861" y="992395"/>
                  </a:cubicBezTo>
                  <a:cubicBezTo>
                    <a:pt x="572977" y="990175"/>
                    <a:pt x="575200" y="982156"/>
                    <a:pt x="576437" y="977980"/>
                  </a:cubicBezTo>
                  <a:cubicBezTo>
                    <a:pt x="568720" y="970898"/>
                    <a:pt x="579668" y="955978"/>
                    <a:pt x="572861" y="946798"/>
                  </a:cubicBezTo>
                  <a:cubicBezTo>
                    <a:pt x="572483" y="946816"/>
                    <a:pt x="571867" y="946694"/>
                    <a:pt x="571642" y="946798"/>
                  </a:cubicBezTo>
                  <a:cubicBezTo>
                    <a:pt x="568591" y="949670"/>
                    <a:pt x="560845" y="952104"/>
                    <a:pt x="558312" y="946491"/>
                  </a:cubicBezTo>
                  <a:cubicBezTo>
                    <a:pt x="556498" y="942924"/>
                    <a:pt x="558498" y="938050"/>
                    <a:pt x="557743" y="934734"/>
                  </a:cubicBezTo>
                  <a:cubicBezTo>
                    <a:pt x="556158" y="927149"/>
                    <a:pt x="552495" y="920647"/>
                    <a:pt x="547420" y="914389"/>
                  </a:cubicBezTo>
                  <a:cubicBezTo>
                    <a:pt x="549260" y="914160"/>
                    <a:pt x="559385" y="912454"/>
                    <a:pt x="561969" y="910709"/>
                  </a:cubicBezTo>
                  <a:cubicBezTo>
                    <a:pt x="564205" y="899816"/>
                    <a:pt x="569654" y="904188"/>
                    <a:pt x="577331" y="899974"/>
                  </a:cubicBezTo>
                  <a:cubicBezTo>
                    <a:pt x="584002" y="895346"/>
                    <a:pt x="581096" y="886308"/>
                    <a:pt x="578876" y="880754"/>
                  </a:cubicBezTo>
                  <a:cubicBezTo>
                    <a:pt x="581910" y="878238"/>
                    <a:pt x="585144" y="876090"/>
                    <a:pt x="587329" y="874722"/>
                  </a:cubicBezTo>
                  <a:cubicBezTo>
                    <a:pt x="594239" y="878288"/>
                    <a:pt x="603864" y="883598"/>
                    <a:pt x="616427" y="891591"/>
                  </a:cubicBezTo>
                  <a:cubicBezTo>
                    <a:pt x="618187" y="883896"/>
                    <a:pt x="625663" y="877106"/>
                    <a:pt x="627888" y="868793"/>
                  </a:cubicBezTo>
                  <a:cubicBezTo>
                    <a:pt x="630396" y="861147"/>
                    <a:pt x="624656" y="851988"/>
                    <a:pt x="627319" y="844767"/>
                  </a:cubicBezTo>
                  <a:cubicBezTo>
                    <a:pt x="628702" y="836457"/>
                    <a:pt x="633079" y="824224"/>
                    <a:pt x="624880" y="819515"/>
                  </a:cubicBezTo>
                  <a:cubicBezTo>
                    <a:pt x="624179" y="816178"/>
                    <a:pt x="624240" y="812107"/>
                    <a:pt x="623661" y="807554"/>
                  </a:cubicBezTo>
                  <a:cubicBezTo>
                    <a:pt x="626004" y="807373"/>
                    <a:pt x="628479" y="806792"/>
                    <a:pt x="629757" y="806327"/>
                  </a:cubicBezTo>
                  <a:cubicBezTo>
                    <a:pt x="629891" y="805417"/>
                    <a:pt x="630583" y="802709"/>
                    <a:pt x="630895" y="800397"/>
                  </a:cubicBezTo>
                  <a:cubicBezTo>
                    <a:pt x="630520" y="796340"/>
                    <a:pt x="627024" y="793347"/>
                    <a:pt x="626099" y="788334"/>
                  </a:cubicBezTo>
                  <a:cubicBezTo>
                    <a:pt x="627118" y="788307"/>
                    <a:pt x="630334" y="787998"/>
                    <a:pt x="630895" y="788334"/>
                  </a:cubicBezTo>
                  <a:cubicBezTo>
                    <a:pt x="631316" y="787732"/>
                    <a:pt x="631286" y="785799"/>
                    <a:pt x="630895" y="783529"/>
                  </a:cubicBezTo>
                  <a:cubicBezTo>
                    <a:pt x="643657" y="781598"/>
                    <a:pt x="640353" y="756227"/>
                    <a:pt x="642112" y="747542"/>
                  </a:cubicBezTo>
                  <a:cubicBezTo>
                    <a:pt x="643367" y="742352"/>
                    <a:pt x="645072" y="738298"/>
                    <a:pt x="646663" y="733127"/>
                  </a:cubicBezTo>
                  <a:cubicBezTo>
                    <a:pt x="647413" y="732926"/>
                    <a:pt x="650975" y="734148"/>
                    <a:pt x="651540" y="734354"/>
                  </a:cubicBezTo>
                  <a:cubicBezTo>
                    <a:pt x="655487" y="728879"/>
                    <a:pt x="661667" y="725027"/>
                    <a:pt x="663651" y="723517"/>
                  </a:cubicBezTo>
                  <a:cubicBezTo>
                    <a:pt x="663230" y="724832"/>
                    <a:pt x="665565" y="730477"/>
                    <a:pt x="666008" y="732002"/>
                  </a:cubicBezTo>
                  <a:cubicBezTo>
                    <a:pt x="680781" y="726103"/>
                    <a:pt x="687685" y="733809"/>
                    <a:pt x="702340" y="734354"/>
                  </a:cubicBezTo>
                  <a:cubicBezTo>
                    <a:pt x="704185" y="719807"/>
                    <a:pt x="726517" y="709333"/>
                    <a:pt x="727781" y="693562"/>
                  </a:cubicBezTo>
                  <a:cubicBezTo>
                    <a:pt x="728593" y="688069"/>
                    <a:pt x="719277" y="684497"/>
                    <a:pt x="716239" y="678840"/>
                  </a:cubicBezTo>
                  <a:cubicBezTo>
                    <a:pt x="714413" y="673572"/>
                    <a:pt x="717100" y="666740"/>
                    <a:pt x="713232" y="661153"/>
                  </a:cubicBezTo>
                  <a:cubicBezTo>
                    <a:pt x="724602" y="656619"/>
                    <a:pt x="710761" y="643473"/>
                    <a:pt x="716889" y="636617"/>
                  </a:cubicBezTo>
                  <a:cubicBezTo>
                    <a:pt x="724039" y="622596"/>
                    <a:pt x="743301" y="646538"/>
                    <a:pt x="745906" y="626393"/>
                  </a:cubicBezTo>
                  <a:cubicBezTo>
                    <a:pt x="753683" y="624842"/>
                    <a:pt x="759292" y="627932"/>
                    <a:pt x="767689" y="626393"/>
                  </a:cubicBezTo>
                  <a:cubicBezTo>
                    <a:pt x="766567" y="621258"/>
                    <a:pt x="771538" y="615416"/>
                    <a:pt x="769559" y="611058"/>
                  </a:cubicBezTo>
                  <a:cubicBezTo>
                    <a:pt x="768889" y="607205"/>
                    <a:pt x="762079" y="606555"/>
                    <a:pt x="762000" y="601141"/>
                  </a:cubicBezTo>
                  <a:cubicBezTo>
                    <a:pt x="758823" y="577643"/>
                    <a:pt x="783888" y="573203"/>
                    <a:pt x="804021" y="580797"/>
                  </a:cubicBezTo>
                  <a:cubicBezTo>
                    <a:pt x="804260" y="580423"/>
                    <a:pt x="805018" y="579626"/>
                    <a:pt x="805240" y="579570"/>
                  </a:cubicBezTo>
                  <a:cubicBezTo>
                    <a:pt x="804389" y="576778"/>
                    <a:pt x="803111" y="574738"/>
                    <a:pt x="801583" y="572413"/>
                  </a:cubicBezTo>
                  <a:cubicBezTo>
                    <a:pt x="805611" y="569637"/>
                    <a:pt x="813648" y="562008"/>
                    <a:pt x="805809" y="558305"/>
                  </a:cubicBezTo>
                  <a:cubicBezTo>
                    <a:pt x="802192" y="556002"/>
                    <a:pt x="796630" y="558359"/>
                    <a:pt x="791911" y="557998"/>
                  </a:cubicBezTo>
                  <a:cubicBezTo>
                    <a:pt x="793359" y="547504"/>
                    <a:pt x="795451" y="544034"/>
                    <a:pt x="795568" y="533973"/>
                  </a:cubicBezTo>
                  <a:cubicBezTo>
                    <a:pt x="793544" y="532880"/>
                    <a:pt x="786851" y="531530"/>
                    <a:pt x="784677" y="531622"/>
                  </a:cubicBezTo>
                  <a:cubicBezTo>
                    <a:pt x="782301" y="527538"/>
                    <a:pt x="781653" y="518664"/>
                    <a:pt x="779800" y="515980"/>
                  </a:cubicBezTo>
                  <a:cubicBezTo>
                    <a:pt x="775211" y="513376"/>
                    <a:pt x="773050" y="511364"/>
                    <a:pt x="768908" y="507596"/>
                  </a:cubicBezTo>
                  <a:cubicBezTo>
                    <a:pt x="769183" y="509341"/>
                    <a:pt x="769171" y="511728"/>
                    <a:pt x="768908" y="514753"/>
                  </a:cubicBezTo>
                  <a:cubicBezTo>
                    <a:pt x="757111" y="520042"/>
                    <a:pt x="749990" y="522905"/>
                    <a:pt x="736234" y="526203"/>
                  </a:cubicBezTo>
                  <a:cubicBezTo>
                    <a:pt x="733296" y="526552"/>
                    <a:pt x="729369" y="530503"/>
                    <a:pt x="726236" y="527941"/>
                  </a:cubicBezTo>
                  <a:cubicBezTo>
                    <a:pt x="721568" y="524946"/>
                    <a:pt x="721849" y="515709"/>
                    <a:pt x="716889" y="510254"/>
                  </a:cubicBezTo>
                  <a:cubicBezTo>
                    <a:pt x="711334" y="505068"/>
                    <a:pt x="706151" y="503555"/>
                    <a:pt x="705998" y="494408"/>
                  </a:cubicBezTo>
                  <a:cubicBezTo>
                    <a:pt x="704016" y="493756"/>
                    <a:pt x="700593" y="487089"/>
                    <a:pt x="697788" y="485105"/>
                  </a:cubicBezTo>
                  <a:cubicBezTo>
                    <a:pt x="692719" y="482327"/>
                    <a:pt x="690529" y="482339"/>
                    <a:pt x="686653" y="479993"/>
                  </a:cubicBezTo>
                  <a:cubicBezTo>
                    <a:pt x="681048" y="480771"/>
                    <a:pt x="679024" y="478822"/>
                    <a:pt x="678119" y="473961"/>
                  </a:cubicBezTo>
                  <a:cubicBezTo>
                    <a:pt x="669372" y="469937"/>
                    <a:pt x="666247" y="468096"/>
                    <a:pt x="659993" y="466805"/>
                  </a:cubicBezTo>
                  <a:cubicBezTo>
                    <a:pt x="658392" y="469838"/>
                    <a:pt x="655347" y="473876"/>
                    <a:pt x="655116" y="475188"/>
                  </a:cubicBezTo>
                  <a:cubicBezTo>
                    <a:pt x="649269" y="476085"/>
                    <a:pt x="640889" y="479668"/>
                    <a:pt x="636991" y="476721"/>
                  </a:cubicBezTo>
                  <a:cubicBezTo>
                    <a:pt x="630098" y="473242"/>
                    <a:pt x="633537" y="457359"/>
                    <a:pt x="633333" y="451163"/>
                  </a:cubicBezTo>
                  <a:cubicBezTo>
                    <a:pt x="625158" y="452824"/>
                    <a:pt x="609570" y="465311"/>
                    <a:pt x="605536" y="472734"/>
                  </a:cubicBezTo>
                  <a:cubicBezTo>
                    <a:pt x="605120" y="472682"/>
                    <a:pt x="604774" y="472807"/>
                    <a:pt x="604316" y="472734"/>
                  </a:cubicBezTo>
                  <a:cubicBezTo>
                    <a:pt x="600025" y="469660"/>
                    <a:pt x="597723" y="471548"/>
                    <a:pt x="593425" y="469769"/>
                  </a:cubicBezTo>
                  <a:cubicBezTo>
                    <a:pt x="584639" y="464845"/>
                    <a:pt x="581863" y="461260"/>
                    <a:pt x="571642" y="460773"/>
                  </a:cubicBezTo>
                  <a:cubicBezTo>
                    <a:pt x="571310" y="454499"/>
                    <a:pt x="568150" y="452697"/>
                    <a:pt x="561969" y="452389"/>
                  </a:cubicBezTo>
                  <a:cubicBezTo>
                    <a:pt x="560709" y="447163"/>
                    <a:pt x="561819" y="444377"/>
                    <a:pt x="560750" y="439201"/>
                  </a:cubicBezTo>
                  <a:cubicBezTo>
                    <a:pt x="557026" y="438830"/>
                    <a:pt x="549988" y="439657"/>
                    <a:pt x="543763" y="437974"/>
                  </a:cubicBezTo>
                  <a:cubicBezTo>
                    <a:pt x="540805" y="439957"/>
                    <a:pt x="538979" y="440002"/>
                    <a:pt x="536529" y="441552"/>
                  </a:cubicBezTo>
                  <a:cubicBezTo>
                    <a:pt x="538453" y="436985"/>
                    <a:pt x="540004" y="431199"/>
                    <a:pt x="540186" y="429591"/>
                  </a:cubicBezTo>
                  <a:cubicBezTo>
                    <a:pt x="532344" y="431947"/>
                    <a:pt x="529493" y="429588"/>
                    <a:pt x="526856" y="422332"/>
                  </a:cubicBezTo>
                  <a:cubicBezTo>
                    <a:pt x="526381" y="422263"/>
                    <a:pt x="525429" y="422124"/>
                    <a:pt x="524418" y="422332"/>
                  </a:cubicBezTo>
                  <a:cubicBezTo>
                    <a:pt x="524034" y="422831"/>
                    <a:pt x="524038" y="424411"/>
                    <a:pt x="523199" y="426013"/>
                  </a:cubicBezTo>
                  <a:cubicBezTo>
                    <a:pt x="522353" y="424940"/>
                    <a:pt x="519881" y="419725"/>
                    <a:pt x="518403" y="415176"/>
                  </a:cubicBezTo>
                  <a:cubicBezTo>
                    <a:pt x="516229" y="411306"/>
                    <a:pt x="510527" y="407809"/>
                    <a:pt x="509869" y="405566"/>
                  </a:cubicBezTo>
                  <a:cubicBezTo>
                    <a:pt x="505607" y="406329"/>
                    <a:pt x="499054" y="406788"/>
                    <a:pt x="497758" y="406793"/>
                  </a:cubicBezTo>
                  <a:cubicBezTo>
                    <a:pt x="498110" y="406361"/>
                    <a:pt x="499043" y="404371"/>
                    <a:pt x="500197" y="403214"/>
                  </a:cubicBezTo>
                  <a:cubicBezTo>
                    <a:pt x="498379" y="401237"/>
                    <a:pt x="492107" y="399382"/>
                    <a:pt x="485648" y="394831"/>
                  </a:cubicBezTo>
                  <a:cubicBezTo>
                    <a:pt x="483633" y="397733"/>
                    <a:pt x="481302" y="401103"/>
                    <a:pt x="479633" y="401988"/>
                  </a:cubicBezTo>
                  <a:cubicBezTo>
                    <a:pt x="479978" y="400962"/>
                    <a:pt x="478934" y="397334"/>
                    <a:pt x="478414" y="395956"/>
                  </a:cubicBezTo>
                  <a:cubicBezTo>
                    <a:pt x="476317" y="397415"/>
                    <a:pt x="473776" y="398409"/>
                    <a:pt x="472399" y="398409"/>
                  </a:cubicBezTo>
                  <a:cubicBezTo>
                    <a:pt x="472362" y="398880"/>
                    <a:pt x="472312" y="399049"/>
                    <a:pt x="472399" y="399534"/>
                  </a:cubicBezTo>
                  <a:cubicBezTo>
                    <a:pt x="473734" y="401068"/>
                    <a:pt x="473570" y="401529"/>
                    <a:pt x="474756" y="403214"/>
                  </a:cubicBezTo>
                  <a:cubicBezTo>
                    <a:pt x="471775" y="403803"/>
                    <a:pt x="466867" y="406150"/>
                    <a:pt x="463864" y="408019"/>
                  </a:cubicBezTo>
                  <a:cubicBezTo>
                    <a:pt x="462777" y="409269"/>
                    <a:pt x="459732" y="411314"/>
                    <a:pt x="459069" y="411598"/>
                  </a:cubicBezTo>
                  <a:cubicBezTo>
                    <a:pt x="459250" y="406508"/>
                    <a:pt x="458176" y="401373"/>
                    <a:pt x="457850" y="395956"/>
                  </a:cubicBezTo>
                  <a:cubicBezTo>
                    <a:pt x="453883" y="395007"/>
                    <a:pt x="449182" y="393299"/>
                    <a:pt x="445739" y="393604"/>
                  </a:cubicBezTo>
                  <a:cubicBezTo>
                    <a:pt x="447560" y="390799"/>
                    <a:pt x="450949" y="383031"/>
                    <a:pt x="449072" y="379496"/>
                  </a:cubicBezTo>
                  <a:cubicBezTo>
                    <a:pt x="445380" y="372667"/>
                    <a:pt x="425175" y="381171"/>
                    <a:pt x="422737" y="386346"/>
                  </a:cubicBezTo>
                  <a:cubicBezTo>
                    <a:pt x="421697" y="384763"/>
                    <a:pt x="417229" y="382721"/>
                    <a:pt x="416722" y="381541"/>
                  </a:cubicBezTo>
                  <a:cubicBezTo>
                    <a:pt x="414701" y="382165"/>
                    <a:pt x="412376" y="382709"/>
                    <a:pt x="409407" y="382767"/>
                  </a:cubicBezTo>
                  <a:cubicBezTo>
                    <a:pt x="411444" y="379618"/>
                    <a:pt x="412602" y="379447"/>
                    <a:pt x="414284" y="375611"/>
                  </a:cubicBezTo>
                  <a:cubicBezTo>
                    <a:pt x="413765" y="370649"/>
                    <a:pt x="411501" y="367650"/>
                    <a:pt x="411845" y="364774"/>
                  </a:cubicBezTo>
                  <a:cubicBezTo>
                    <a:pt x="394499" y="359104"/>
                    <a:pt x="391316" y="352344"/>
                    <a:pt x="405831" y="341976"/>
                  </a:cubicBezTo>
                  <a:cubicBezTo>
                    <a:pt x="409228" y="347366"/>
                    <a:pt x="415598" y="346981"/>
                    <a:pt x="418185" y="340749"/>
                  </a:cubicBezTo>
                  <a:cubicBezTo>
                    <a:pt x="421484" y="334952"/>
                    <a:pt x="419277" y="327516"/>
                    <a:pt x="419079" y="320404"/>
                  </a:cubicBezTo>
                  <a:cubicBezTo>
                    <a:pt x="420407" y="321202"/>
                    <a:pt x="421772" y="320993"/>
                    <a:pt x="422737" y="321631"/>
                  </a:cubicBezTo>
                  <a:cubicBezTo>
                    <a:pt x="424144" y="313522"/>
                    <a:pt x="417104" y="294844"/>
                    <a:pt x="410626" y="289222"/>
                  </a:cubicBezTo>
                  <a:cubicBezTo>
                    <a:pt x="410960" y="288047"/>
                    <a:pt x="411524" y="287048"/>
                    <a:pt x="411845" y="286769"/>
                  </a:cubicBezTo>
                  <a:cubicBezTo>
                    <a:pt x="406397" y="283491"/>
                    <a:pt x="397891" y="277599"/>
                    <a:pt x="390956" y="273580"/>
                  </a:cubicBezTo>
                  <a:cubicBezTo>
                    <a:pt x="378440" y="268359"/>
                    <a:pt x="372471" y="276475"/>
                    <a:pt x="368279" y="260392"/>
                  </a:cubicBezTo>
                  <a:cubicBezTo>
                    <a:pt x="377812" y="253413"/>
                    <a:pt x="379180" y="242105"/>
                    <a:pt x="377952" y="231562"/>
                  </a:cubicBezTo>
                  <a:cubicBezTo>
                    <a:pt x="380195" y="231897"/>
                    <a:pt x="381220" y="232281"/>
                    <a:pt x="383966" y="232789"/>
                  </a:cubicBezTo>
                  <a:cubicBezTo>
                    <a:pt x="382658" y="225669"/>
                    <a:pt x="382381" y="216841"/>
                    <a:pt x="382828" y="208763"/>
                  </a:cubicBezTo>
                  <a:cubicBezTo>
                    <a:pt x="385975" y="208567"/>
                    <a:pt x="388940" y="207884"/>
                    <a:pt x="390062" y="207639"/>
                  </a:cubicBezTo>
                  <a:cubicBezTo>
                    <a:pt x="390139" y="206875"/>
                    <a:pt x="390246" y="206053"/>
                    <a:pt x="390062" y="205185"/>
                  </a:cubicBezTo>
                  <a:cubicBezTo>
                    <a:pt x="387564" y="204350"/>
                    <a:pt x="384083" y="202616"/>
                    <a:pt x="380390" y="201607"/>
                  </a:cubicBezTo>
                  <a:cubicBezTo>
                    <a:pt x="381352" y="194469"/>
                    <a:pt x="381937" y="180028"/>
                    <a:pt x="380390" y="175230"/>
                  </a:cubicBezTo>
                  <a:cubicBezTo>
                    <a:pt x="385477" y="174788"/>
                    <a:pt x="402553" y="173087"/>
                    <a:pt x="405831" y="168585"/>
                  </a:cubicBezTo>
                  <a:cubicBezTo>
                    <a:pt x="415986" y="157509"/>
                    <a:pt x="404449" y="145633"/>
                    <a:pt x="398515" y="138017"/>
                  </a:cubicBezTo>
                  <a:cubicBezTo>
                    <a:pt x="390541" y="128058"/>
                    <a:pt x="384130" y="116833"/>
                    <a:pt x="371937" y="112765"/>
                  </a:cubicBezTo>
                  <a:cubicBezTo>
                    <a:pt x="374239" y="109154"/>
                    <a:pt x="379848" y="104431"/>
                    <a:pt x="382828" y="100497"/>
                  </a:cubicBezTo>
                  <a:cubicBezTo>
                    <a:pt x="385916" y="94979"/>
                    <a:pt x="383663" y="88480"/>
                    <a:pt x="387949" y="84037"/>
                  </a:cubicBezTo>
                  <a:cubicBezTo>
                    <a:pt x="393871" y="76446"/>
                    <a:pt x="405535" y="70970"/>
                    <a:pt x="406968" y="60011"/>
                  </a:cubicBezTo>
                  <a:cubicBezTo>
                    <a:pt x="400796" y="59247"/>
                    <a:pt x="394558" y="57615"/>
                    <a:pt x="392501" y="57558"/>
                  </a:cubicBezTo>
                  <a:cubicBezTo>
                    <a:pt x="392459" y="55905"/>
                    <a:pt x="392304" y="55264"/>
                    <a:pt x="392501" y="53980"/>
                  </a:cubicBezTo>
                  <a:cubicBezTo>
                    <a:pt x="390563" y="54168"/>
                    <a:pt x="389196" y="53742"/>
                    <a:pt x="387624" y="53980"/>
                  </a:cubicBezTo>
                  <a:cubicBezTo>
                    <a:pt x="383433" y="42181"/>
                    <a:pt x="363135" y="48579"/>
                    <a:pt x="352511" y="46516"/>
                  </a:cubicBezTo>
                  <a:cubicBezTo>
                    <a:pt x="348061" y="46789"/>
                    <a:pt x="341830" y="42043"/>
                    <a:pt x="336824" y="44369"/>
                  </a:cubicBezTo>
                  <a:cubicBezTo>
                    <a:pt x="330961" y="45294"/>
                    <a:pt x="327991" y="51555"/>
                    <a:pt x="322275" y="51628"/>
                  </a:cubicBezTo>
                  <a:cubicBezTo>
                    <a:pt x="311204" y="48546"/>
                    <a:pt x="317259" y="31240"/>
                    <a:pt x="301711" y="42018"/>
                  </a:cubicBezTo>
                  <a:cubicBezTo>
                    <a:pt x="299051" y="32496"/>
                    <a:pt x="297514" y="24413"/>
                    <a:pt x="292282" y="14415"/>
                  </a:cubicBezTo>
                  <a:cubicBezTo>
                    <a:pt x="291148" y="10782"/>
                    <a:pt x="290112" y="6153"/>
                    <a:pt x="287487" y="3578"/>
                  </a:cubicBezTo>
                  <a:cubicBezTo>
                    <a:pt x="281204" y="-457"/>
                    <a:pt x="281084" y="12849"/>
                    <a:pt x="273832" y="6031"/>
                  </a:cubicBezTo>
                  <a:close/>
                </a:path>
                <a:path w="812800" h="1022350" stroke="0" extrusionOk="0">
                  <a:moveTo>
                    <a:pt x="273832" y="6031"/>
                  </a:moveTo>
                  <a:cubicBezTo>
                    <a:pt x="266981" y="10521"/>
                    <a:pt x="258526" y="11364"/>
                    <a:pt x="255706" y="17993"/>
                  </a:cubicBezTo>
                  <a:cubicBezTo>
                    <a:pt x="253575" y="23971"/>
                    <a:pt x="252823" y="29989"/>
                    <a:pt x="252049" y="35986"/>
                  </a:cubicBezTo>
                  <a:cubicBezTo>
                    <a:pt x="247603" y="47921"/>
                    <a:pt x="239461" y="56496"/>
                    <a:pt x="230266" y="60625"/>
                  </a:cubicBezTo>
                  <a:cubicBezTo>
                    <a:pt x="222274" y="63477"/>
                    <a:pt x="206287" y="66431"/>
                    <a:pt x="197591" y="66554"/>
                  </a:cubicBezTo>
                  <a:cubicBezTo>
                    <a:pt x="190753" y="67667"/>
                    <a:pt x="182642" y="56960"/>
                    <a:pt x="179466" y="73200"/>
                  </a:cubicBezTo>
                  <a:cubicBezTo>
                    <a:pt x="182866" y="79952"/>
                    <a:pt x="185027" y="87091"/>
                    <a:pt x="186375" y="95385"/>
                  </a:cubicBezTo>
                  <a:cubicBezTo>
                    <a:pt x="194923" y="103337"/>
                    <a:pt x="217392" y="109196"/>
                    <a:pt x="223032" y="112765"/>
                  </a:cubicBezTo>
                  <a:cubicBezTo>
                    <a:pt x="227363" y="115690"/>
                    <a:pt x="239008" y="121562"/>
                    <a:pt x="241157" y="123602"/>
                  </a:cubicBezTo>
                  <a:cubicBezTo>
                    <a:pt x="241041" y="125216"/>
                    <a:pt x="241582" y="126233"/>
                    <a:pt x="241157" y="128407"/>
                  </a:cubicBezTo>
                  <a:cubicBezTo>
                    <a:pt x="234387" y="128614"/>
                    <a:pt x="224633" y="133108"/>
                    <a:pt x="221244" y="138323"/>
                  </a:cubicBezTo>
                  <a:cubicBezTo>
                    <a:pt x="218139" y="146025"/>
                    <a:pt x="223838" y="155066"/>
                    <a:pt x="213360" y="156010"/>
                  </a:cubicBezTo>
                  <a:cubicBezTo>
                    <a:pt x="212379" y="149484"/>
                    <a:pt x="208216" y="148783"/>
                    <a:pt x="202468" y="148751"/>
                  </a:cubicBezTo>
                  <a:cubicBezTo>
                    <a:pt x="202638" y="150494"/>
                    <a:pt x="202594" y="150865"/>
                    <a:pt x="202468" y="152432"/>
                  </a:cubicBezTo>
                  <a:cubicBezTo>
                    <a:pt x="197080" y="157502"/>
                    <a:pt x="193372" y="164252"/>
                    <a:pt x="191820" y="166234"/>
                  </a:cubicBezTo>
                  <a:cubicBezTo>
                    <a:pt x="188765" y="164853"/>
                    <a:pt x="174397" y="169141"/>
                    <a:pt x="166461" y="171857"/>
                  </a:cubicBezTo>
                  <a:cubicBezTo>
                    <a:pt x="164417" y="176114"/>
                    <a:pt x="160542" y="179022"/>
                    <a:pt x="158902" y="183614"/>
                  </a:cubicBezTo>
                  <a:cubicBezTo>
                    <a:pt x="160111" y="185684"/>
                    <a:pt x="160349" y="190084"/>
                    <a:pt x="161259" y="190770"/>
                  </a:cubicBezTo>
                  <a:cubicBezTo>
                    <a:pt x="161026" y="191727"/>
                    <a:pt x="156305" y="194908"/>
                    <a:pt x="155244" y="195575"/>
                  </a:cubicBezTo>
                  <a:cubicBezTo>
                    <a:pt x="155305" y="196137"/>
                    <a:pt x="155278" y="196248"/>
                    <a:pt x="155244" y="196802"/>
                  </a:cubicBezTo>
                  <a:cubicBezTo>
                    <a:pt x="162756" y="203902"/>
                    <a:pt x="152386" y="213494"/>
                    <a:pt x="145572" y="218373"/>
                  </a:cubicBezTo>
                  <a:cubicBezTo>
                    <a:pt x="145941" y="220545"/>
                    <a:pt x="147512" y="222544"/>
                    <a:pt x="148010" y="224405"/>
                  </a:cubicBezTo>
                  <a:cubicBezTo>
                    <a:pt x="141858" y="224517"/>
                    <a:pt x="138402" y="223860"/>
                    <a:pt x="134680" y="219600"/>
                  </a:cubicBezTo>
                  <a:cubicBezTo>
                    <a:pt x="117926" y="225478"/>
                    <a:pt x="103764" y="234417"/>
                    <a:pt x="98673" y="234015"/>
                  </a:cubicBezTo>
                  <a:cubicBezTo>
                    <a:pt x="89244" y="231233"/>
                    <a:pt x="84405" y="230487"/>
                    <a:pt x="79004" y="231562"/>
                  </a:cubicBezTo>
                  <a:cubicBezTo>
                    <a:pt x="78326" y="228839"/>
                    <a:pt x="78235" y="227188"/>
                    <a:pt x="77784" y="225632"/>
                  </a:cubicBezTo>
                  <a:cubicBezTo>
                    <a:pt x="73985" y="226005"/>
                    <a:pt x="62944" y="222813"/>
                    <a:pt x="60797" y="225325"/>
                  </a:cubicBezTo>
                  <a:cubicBezTo>
                    <a:pt x="58073" y="227843"/>
                    <a:pt x="58529" y="236587"/>
                    <a:pt x="58440" y="239945"/>
                  </a:cubicBezTo>
                  <a:cubicBezTo>
                    <a:pt x="55381" y="255711"/>
                    <a:pt x="63431" y="270235"/>
                    <a:pt x="60228" y="281964"/>
                  </a:cubicBezTo>
                  <a:cubicBezTo>
                    <a:pt x="59914" y="289592"/>
                    <a:pt x="61241" y="298684"/>
                    <a:pt x="51125" y="298832"/>
                  </a:cubicBezTo>
                  <a:cubicBezTo>
                    <a:pt x="52486" y="302307"/>
                    <a:pt x="53063" y="305522"/>
                    <a:pt x="53563" y="308340"/>
                  </a:cubicBezTo>
                  <a:cubicBezTo>
                    <a:pt x="49867" y="308176"/>
                    <a:pt x="45671" y="310058"/>
                    <a:pt x="40233" y="309567"/>
                  </a:cubicBezTo>
                  <a:cubicBezTo>
                    <a:pt x="41000" y="316330"/>
                    <a:pt x="46155" y="315967"/>
                    <a:pt x="47792" y="320711"/>
                  </a:cubicBezTo>
                  <a:cubicBezTo>
                    <a:pt x="49106" y="323785"/>
                    <a:pt x="46463" y="325675"/>
                    <a:pt x="46898" y="328787"/>
                  </a:cubicBezTo>
                  <a:cubicBezTo>
                    <a:pt x="47718" y="334295"/>
                    <a:pt x="52540" y="338821"/>
                    <a:pt x="48686" y="344123"/>
                  </a:cubicBezTo>
                  <a:cubicBezTo>
                    <a:pt x="44364" y="351654"/>
                    <a:pt x="16388" y="351710"/>
                    <a:pt x="7559" y="355164"/>
                  </a:cubicBezTo>
                  <a:cubicBezTo>
                    <a:pt x="7669" y="361643"/>
                    <a:pt x="8729" y="362258"/>
                    <a:pt x="9997" y="368352"/>
                  </a:cubicBezTo>
                  <a:cubicBezTo>
                    <a:pt x="-688" y="369098"/>
                    <a:pt x="2903" y="381651"/>
                    <a:pt x="2763" y="390026"/>
                  </a:cubicBezTo>
                  <a:cubicBezTo>
                    <a:pt x="3623" y="400086"/>
                    <a:pt x="11409" y="407802"/>
                    <a:pt x="13004" y="416403"/>
                  </a:cubicBezTo>
                  <a:cubicBezTo>
                    <a:pt x="13617" y="420697"/>
                    <a:pt x="10298" y="423032"/>
                    <a:pt x="12435" y="427751"/>
                  </a:cubicBezTo>
                  <a:cubicBezTo>
                    <a:pt x="16427" y="433486"/>
                    <a:pt x="27393" y="440410"/>
                    <a:pt x="19669" y="449936"/>
                  </a:cubicBezTo>
                  <a:cubicBezTo>
                    <a:pt x="19792" y="450479"/>
                    <a:pt x="19876" y="451821"/>
                    <a:pt x="19669" y="452389"/>
                  </a:cubicBezTo>
                  <a:cubicBezTo>
                    <a:pt x="21021" y="452587"/>
                    <a:pt x="22162" y="453001"/>
                    <a:pt x="23327" y="453616"/>
                  </a:cubicBezTo>
                  <a:cubicBezTo>
                    <a:pt x="22755" y="457612"/>
                    <a:pt x="19993" y="462410"/>
                    <a:pt x="18450" y="465578"/>
                  </a:cubicBezTo>
                  <a:cubicBezTo>
                    <a:pt x="18192" y="465472"/>
                    <a:pt x="17747" y="465666"/>
                    <a:pt x="17231" y="465578"/>
                  </a:cubicBezTo>
                  <a:cubicBezTo>
                    <a:pt x="16410" y="462793"/>
                    <a:pt x="12550" y="457804"/>
                    <a:pt x="8778" y="452389"/>
                  </a:cubicBezTo>
                  <a:cubicBezTo>
                    <a:pt x="4461" y="453954"/>
                    <a:pt x="1535" y="456756"/>
                    <a:pt x="3901" y="461999"/>
                  </a:cubicBezTo>
                  <a:cubicBezTo>
                    <a:pt x="7749" y="471257"/>
                    <a:pt x="21085" y="476528"/>
                    <a:pt x="26334" y="484184"/>
                  </a:cubicBezTo>
                  <a:cubicBezTo>
                    <a:pt x="29530" y="490118"/>
                    <a:pt x="26508" y="501274"/>
                    <a:pt x="29342" y="508823"/>
                  </a:cubicBezTo>
                  <a:cubicBezTo>
                    <a:pt x="10339" y="513326"/>
                    <a:pt x="10313" y="538582"/>
                    <a:pt x="14792" y="553193"/>
                  </a:cubicBezTo>
                  <a:cubicBezTo>
                    <a:pt x="7520" y="558699"/>
                    <a:pt x="21532" y="569314"/>
                    <a:pt x="20563" y="578343"/>
                  </a:cubicBezTo>
                  <a:cubicBezTo>
                    <a:pt x="19271" y="585732"/>
                    <a:pt x="13421" y="589144"/>
                    <a:pt x="16906" y="595212"/>
                  </a:cubicBezTo>
                  <a:cubicBezTo>
                    <a:pt x="17937" y="600218"/>
                    <a:pt x="27870" y="605385"/>
                    <a:pt x="31780" y="600017"/>
                  </a:cubicBezTo>
                  <a:cubicBezTo>
                    <a:pt x="39148" y="603198"/>
                    <a:pt x="52910" y="612467"/>
                    <a:pt x="37795" y="619135"/>
                  </a:cubicBezTo>
                  <a:cubicBezTo>
                    <a:pt x="38785" y="626850"/>
                    <a:pt x="48296" y="644169"/>
                    <a:pt x="59334" y="642240"/>
                  </a:cubicBezTo>
                  <a:cubicBezTo>
                    <a:pt x="65604" y="640752"/>
                    <a:pt x="70681" y="634904"/>
                    <a:pt x="76240" y="636821"/>
                  </a:cubicBezTo>
                  <a:cubicBezTo>
                    <a:pt x="81501" y="639145"/>
                    <a:pt x="82823" y="645897"/>
                    <a:pt x="83799" y="650419"/>
                  </a:cubicBezTo>
                  <a:cubicBezTo>
                    <a:pt x="82897" y="650363"/>
                    <a:pt x="80641" y="651321"/>
                    <a:pt x="80223" y="651543"/>
                  </a:cubicBezTo>
                  <a:cubicBezTo>
                    <a:pt x="82852" y="663648"/>
                    <a:pt x="77903" y="663842"/>
                    <a:pt x="75346" y="673217"/>
                  </a:cubicBezTo>
                  <a:cubicBezTo>
                    <a:pt x="80015" y="673534"/>
                    <a:pt x="88968" y="672872"/>
                    <a:pt x="91114" y="673217"/>
                  </a:cubicBezTo>
                  <a:cubicBezTo>
                    <a:pt x="93027" y="678237"/>
                    <a:pt x="95852" y="679265"/>
                    <a:pt x="100787" y="676795"/>
                  </a:cubicBezTo>
                  <a:cubicBezTo>
                    <a:pt x="100738" y="678896"/>
                    <a:pt x="102045" y="681084"/>
                    <a:pt x="102006" y="683952"/>
                  </a:cubicBezTo>
                  <a:cubicBezTo>
                    <a:pt x="108005" y="678497"/>
                    <a:pt x="115835" y="671248"/>
                    <a:pt x="117693" y="668412"/>
                  </a:cubicBezTo>
                  <a:cubicBezTo>
                    <a:pt x="120289" y="672511"/>
                    <a:pt x="131538" y="673964"/>
                    <a:pt x="135900" y="677409"/>
                  </a:cubicBezTo>
                  <a:cubicBezTo>
                    <a:pt x="140680" y="679732"/>
                    <a:pt x="147172" y="688044"/>
                    <a:pt x="150693" y="692642"/>
                  </a:cubicBezTo>
                  <a:cubicBezTo>
                    <a:pt x="156668" y="700004"/>
                    <a:pt x="153561" y="705514"/>
                    <a:pt x="155813" y="712782"/>
                  </a:cubicBezTo>
                  <a:cubicBezTo>
                    <a:pt x="158338" y="717779"/>
                    <a:pt x="168346" y="726517"/>
                    <a:pt x="172801" y="731082"/>
                  </a:cubicBezTo>
                  <a:cubicBezTo>
                    <a:pt x="181785" y="738025"/>
                    <a:pt x="197780" y="739327"/>
                    <a:pt x="205150" y="748155"/>
                  </a:cubicBezTo>
                  <a:cubicBezTo>
                    <a:pt x="216316" y="759702"/>
                    <a:pt x="204773" y="767771"/>
                    <a:pt x="205150" y="779950"/>
                  </a:cubicBezTo>
                  <a:cubicBezTo>
                    <a:pt x="205013" y="788847"/>
                    <a:pt x="230401" y="793235"/>
                    <a:pt x="237581" y="791912"/>
                  </a:cubicBezTo>
                  <a:cubicBezTo>
                    <a:pt x="237387" y="800292"/>
                    <a:pt x="245364" y="817858"/>
                    <a:pt x="253593" y="822582"/>
                  </a:cubicBezTo>
                  <a:cubicBezTo>
                    <a:pt x="257153" y="823741"/>
                    <a:pt x="262748" y="822578"/>
                    <a:pt x="267167" y="824320"/>
                  </a:cubicBezTo>
                  <a:cubicBezTo>
                    <a:pt x="278003" y="830660"/>
                    <a:pt x="282105" y="841617"/>
                    <a:pt x="295615" y="837509"/>
                  </a:cubicBezTo>
                  <a:cubicBezTo>
                    <a:pt x="295421" y="836273"/>
                    <a:pt x="295301" y="834615"/>
                    <a:pt x="294396" y="832806"/>
                  </a:cubicBezTo>
                  <a:cubicBezTo>
                    <a:pt x="299439" y="832673"/>
                    <a:pt x="302709" y="832439"/>
                    <a:pt x="306506" y="836384"/>
                  </a:cubicBezTo>
                  <a:cubicBezTo>
                    <a:pt x="307291" y="836512"/>
                    <a:pt x="308297" y="836172"/>
                    <a:pt x="308945" y="836384"/>
                  </a:cubicBezTo>
                  <a:cubicBezTo>
                    <a:pt x="308725" y="833869"/>
                    <a:pt x="310106" y="831154"/>
                    <a:pt x="310164" y="829125"/>
                  </a:cubicBezTo>
                  <a:cubicBezTo>
                    <a:pt x="315840" y="827265"/>
                    <a:pt x="318754" y="826987"/>
                    <a:pt x="322275" y="825547"/>
                  </a:cubicBezTo>
                  <a:cubicBezTo>
                    <a:pt x="326758" y="836825"/>
                    <a:pt x="335396" y="825564"/>
                    <a:pt x="342839" y="831579"/>
                  </a:cubicBezTo>
                  <a:cubicBezTo>
                    <a:pt x="347719" y="824439"/>
                    <a:pt x="341168" y="812912"/>
                    <a:pt x="347715" y="807554"/>
                  </a:cubicBezTo>
                  <a:cubicBezTo>
                    <a:pt x="367167" y="795412"/>
                    <a:pt x="387362" y="807575"/>
                    <a:pt x="405831" y="816857"/>
                  </a:cubicBezTo>
                  <a:cubicBezTo>
                    <a:pt x="410058" y="819291"/>
                    <a:pt x="415917" y="816152"/>
                    <a:pt x="419404" y="820129"/>
                  </a:cubicBezTo>
                  <a:cubicBezTo>
                    <a:pt x="427594" y="830822"/>
                    <a:pt x="446195" y="861915"/>
                    <a:pt x="417860" y="856729"/>
                  </a:cubicBezTo>
                  <a:cubicBezTo>
                    <a:pt x="417883" y="859925"/>
                    <a:pt x="425225" y="879152"/>
                    <a:pt x="425500" y="885559"/>
                  </a:cubicBezTo>
                  <a:cubicBezTo>
                    <a:pt x="427276" y="889481"/>
                    <a:pt x="428795" y="893803"/>
                    <a:pt x="429077" y="895783"/>
                  </a:cubicBezTo>
                  <a:cubicBezTo>
                    <a:pt x="435485" y="895621"/>
                    <a:pt x="438998" y="893327"/>
                    <a:pt x="443301" y="893022"/>
                  </a:cubicBezTo>
                  <a:cubicBezTo>
                    <a:pt x="452251" y="895802"/>
                    <a:pt x="454572" y="898078"/>
                    <a:pt x="463864" y="898747"/>
                  </a:cubicBezTo>
                  <a:cubicBezTo>
                    <a:pt x="464606" y="897057"/>
                    <a:pt x="465017" y="894949"/>
                    <a:pt x="466303" y="891591"/>
                  </a:cubicBezTo>
                  <a:cubicBezTo>
                    <a:pt x="467740" y="891954"/>
                    <a:pt x="473371" y="893747"/>
                    <a:pt x="475975" y="893942"/>
                  </a:cubicBezTo>
                  <a:cubicBezTo>
                    <a:pt x="476822" y="896470"/>
                    <a:pt x="476199" y="901992"/>
                    <a:pt x="477194" y="903552"/>
                  </a:cubicBezTo>
                  <a:cubicBezTo>
                    <a:pt x="472943" y="904378"/>
                    <a:pt x="468089" y="907542"/>
                    <a:pt x="468741" y="913163"/>
                  </a:cubicBezTo>
                  <a:cubicBezTo>
                    <a:pt x="470482" y="921231"/>
                    <a:pt x="479078" y="925974"/>
                    <a:pt x="479064" y="933507"/>
                  </a:cubicBezTo>
                  <a:cubicBezTo>
                    <a:pt x="480064" y="938685"/>
                    <a:pt x="476742" y="943031"/>
                    <a:pt x="475975" y="947922"/>
                  </a:cubicBezTo>
                  <a:cubicBezTo>
                    <a:pt x="476458" y="954512"/>
                    <a:pt x="479800" y="964743"/>
                    <a:pt x="482965" y="971641"/>
                  </a:cubicBezTo>
                  <a:cubicBezTo>
                    <a:pt x="487783" y="977832"/>
                    <a:pt x="497791" y="979069"/>
                    <a:pt x="501416" y="984829"/>
                  </a:cubicBezTo>
                  <a:cubicBezTo>
                    <a:pt x="504924" y="989234"/>
                    <a:pt x="499921" y="998244"/>
                    <a:pt x="498977" y="1003129"/>
                  </a:cubicBezTo>
                  <a:cubicBezTo>
                    <a:pt x="497320" y="1002836"/>
                    <a:pt x="496342" y="1002537"/>
                    <a:pt x="495401" y="1001903"/>
                  </a:cubicBezTo>
                  <a:cubicBezTo>
                    <a:pt x="494787" y="1002486"/>
                    <a:pt x="494589" y="1002780"/>
                    <a:pt x="494182" y="1003129"/>
                  </a:cubicBezTo>
                  <a:cubicBezTo>
                    <a:pt x="500264" y="1022495"/>
                    <a:pt x="549281" y="1013284"/>
                    <a:pt x="552216" y="995973"/>
                  </a:cubicBezTo>
                  <a:cubicBezTo>
                    <a:pt x="561292" y="995372"/>
                    <a:pt x="565551" y="994188"/>
                    <a:pt x="572861" y="992395"/>
                  </a:cubicBezTo>
                  <a:cubicBezTo>
                    <a:pt x="572742" y="989837"/>
                    <a:pt x="575128" y="982459"/>
                    <a:pt x="576437" y="977980"/>
                  </a:cubicBezTo>
                  <a:cubicBezTo>
                    <a:pt x="566611" y="969948"/>
                    <a:pt x="579585" y="956143"/>
                    <a:pt x="572861" y="946798"/>
                  </a:cubicBezTo>
                  <a:cubicBezTo>
                    <a:pt x="572599" y="946725"/>
                    <a:pt x="571843" y="946766"/>
                    <a:pt x="571642" y="946798"/>
                  </a:cubicBezTo>
                  <a:cubicBezTo>
                    <a:pt x="568241" y="950161"/>
                    <a:pt x="562379" y="951719"/>
                    <a:pt x="558312" y="946491"/>
                  </a:cubicBezTo>
                  <a:cubicBezTo>
                    <a:pt x="557038" y="942826"/>
                    <a:pt x="559073" y="938252"/>
                    <a:pt x="557743" y="934734"/>
                  </a:cubicBezTo>
                  <a:cubicBezTo>
                    <a:pt x="556446" y="928261"/>
                    <a:pt x="552955" y="919705"/>
                    <a:pt x="547420" y="914389"/>
                  </a:cubicBezTo>
                  <a:cubicBezTo>
                    <a:pt x="552621" y="914304"/>
                    <a:pt x="555985" y="911173"/>
                    <a:pt x="561969" y="910709"/>
                  </a:cubicBezTo>
                  <a:cubicBezTo>
                    <a:pt x="565356" y="899162"/>
                    <a:pt x="570074" y="903728"/>
                    <a:pt x="577331" y="899974"/>
                  </a:cubicBezTo>
                  <a:cubicBezTo>
                    <a:pt x="584375" y="895991"/>
                    <a:pt x="581921" y="886334"/>
                    <a:pt x="578876" y="880754"/>
                  </a:cubicBezTo>
                  <a:cubicBezTo>
                    <a:pt x="582153" y="878145"/>
                    <a:pt x="584142" y="877816"/>
                    <a:pt x="587329" y="874722"/>
                  </a:cubicBezTo>
                  <a:cubicBezTo>
                    <a:pt x="594379" y="880789"/>
                    <a:pt x="603675" y="883068"/>
                    <a:pt x="616427" y="891591"/>
                  </a:cubicBezTo>
                  <a:cubicBezTo>
                    <a:pt x="618002" y="882476"/>
                    <a:pt x="627016" y="876301"/>
                    <a:pt x="627888" y="868793"/>
                  </a:cubicBezTo>
                  <a:cubicBezTo>
                    <a:pt x="630673" y="860185"/>
                    <a:pt x="626171" y="852298"/>
                    <a:pt x="627319" y="844767"/>
                  </a:cubicBezTo>
                  <a:cubicBezTo>
                    <a:pt x="629007" y="836161"/>
                    <a:pt x="631982" y="823626"/>
                    <a:pt x="624880" y="819515"/>
                  </a:cubicBezTo>
                  <a:cubicBezTo>
                    <a:pt x="625562" y="818011"/>
                    <a:pt x="624221" y="809237"/>
                    <a:pt x="623661" y="807554"/>
                  </a:cubicBezTo>
                  <a:cubicBezTo>
                    <a:pt x="626072" y="807592"/>
                    <a:pt x="628605" y="806129"/>
                    <a:pt x="629757" y="806327"/>
                  </a:cubicBezTo>
                  <a:cubicBezTo>
                    <a:pt x="630520" y="803740"/>
                    <a:pt x="630232" y="802666"/>
                    <a:pt x="630895" y="800397"/>
                  </a:cubicBezTo>
                  <a:cubicBezTo>
                    <a:pt x="630064" y="795839"/>
                    <a:pt x="626199" y="790245"/>
                    <a:pt x="626099" y="788334"/>
                  </a:cubicBezTo>
                  <a:cubicBezTo>
                    <a:pt x="628009" y="788128"/>
                    <a:pt x="629124" y="788230"/>
                    <a:pt x="630895" y="788334"/>
                  </a:cubicBezTo>
                  <a:cubicBezTo>
                    <a:pt x="630544" y="787448"/>
                    <a:pt x="630599" y="785352"/>
                    <a:pt x="630895" y="783529"/>
                  </a:cubicBezTo>
                  <a:cubicBezTo>
                    <a:pt x="645107" y="781488"/>
                    <a:pt x="640726" y="757701"/>
                    <a:pt x="642112" y="747542"/>
                  </a:cubicBezTo>
                  <a:cubicBezTo>
                    <a:pt x="642950" y="743055"/>
                    <a:pt x="645880" y="738036"/>
                    <a:pt x="646663" y="733127"/>
                  </a:cubicBezTo>
                  <a:cubicBezTo>
                    <a:pt x="648602" y="733865"/>
                    <a:pt x="650235" y="733870"/>
                    <a:pt x="651540" y="734354"/>
                  </a:cubicBezTo>
                  <a:cubicBezTo>
                    <a:pt x="654650" y="729797"/>
                    <a:pt x="663165" y="725652"/>
                    <a:pt x="663651" y="723517"/>
                  </a:cubicBezTo>
                  <a:cubicBezTo>
                    <a:pt x="663715" y="726374"/>
                    <a:pt x="665550" y="728136"/>
                    <a:pt x="666008" y="732002"/>
                  </a:cubicBezTo>
                  <a:cubicBezTo>
                    <a:pt x="680821" y="726803"/>
                    <a:pt x="688398" y="731525"/>
                    <a:pt x="702340" y="734354"/>
                  </a:cubicBezTo>
                  <a:cubicBezTo>
                    <a:pt x="704774" y="717249"/>
                    <a:pt x="726637" y="709784"/>
                    <a:pt x="727781" y="693562"/>
                  </a:cubicBezTo>
                  <a:cubicBezTo>
                    <a:pt x="728872" y="687221"/>
                    <a:pt x="719150" y="684957"/>
                    <a:pt x="716239" y="678840"/>
                  </a:cubicBezTo>
                  <a:cubicBezTo>
                    <a:pt x="714017" y="674535"/>
                    <a:pt x="716300" y="667642"/>
                    <a:pt x="713232" y="661153"/>
                  </a:cubicBezTo>
                  <a:cubicBezTo>
                    <a:pt x="722308" y="654673"/>
                    <a:pt x="712366" y="645665"/>
                    <a:pt x="716889" y="636617"/>
                  </a:cubicBezTo>
                  <a:cubicBezTo>
                    <a:pt x="728846" y="626186"/>
                    <a:pt x="747626" y="650972"/>
                    <a:pt x="745906" y="626393"/>
                  </a:cubicBezTo>
                  <a:cubicBezTo>
                    <a:pt x="753359" y="625446"/>
                    <a:pt x="759520" y="627567"/>
                    <a:pt x="767689" y="626393"/>
                  </a:cubicBezTo>
                  <a:cubicBezTo>
                    <a:pt x="766905" y="620083"/>
                    <a:pt x="771729" y="615841"/>
                    <a:pt x="769559" y="611058"/>
                  </a:cubicBezTo>
                  <a:cubicBezTo>
                    <a:pt x="768535" y="606015"/>
                    <a:pt x="761983" y="605491"/>
                    <a:pt x="762000" y="601141"/>
                  </a:cubicBezTo>
                  <a:cubicBezTo>
                    <a:pt x="761969" y="578135"/>
                    <a:pt x="787153" y="570984"/>
                    <a:pt x="804021" y="580797"/>
                  </a:cubicBezTo>
                  <a:cubicBezTo>
                    <a:pt x="804399" y="580600"/>
                    <a:pt x="804971" y="579898"/>
                    <a:pt x="805240" y="579570"/>
                  </a:cubicBezTo>
                  <a:cubicBezTo>
                    <a:pt x="804323" y="578490"/>
                    <a:pt x="802687" y="574558"/>
                    <a:pt x="801583" y="572413"/>
                  </a:cubicBezTo>
                  <a:cubicBezTo>
                    <a:pt x="807150" y="572074"/>
                    <a:pt x="811988" y="563273"/>
                    <a:pt x="805809" y="558305"/>
                  </a:cubicBezTo>
                  <a:cubicBezTo>
                    <a:pt x="802209" y="556107"/>
                    <a:pt x="795936" y="558505"/>
                    <a:pt x="791911" y="557998"/>
                  </a:cubicBezTo>
                  <a:cubicBezTo>
                    <a:pt x="794610" y="553775"/>
                    <a:pt x="793262" y="537867"/>
                    <a:pt x="795568" y="533973"/>
                  </a:cubicBezTo>
                  <a:cubicBezTo>
                    <a:pt x="791237" y="532995"/>
                    <a:pt x="789641" y="532781"/>
                    <a:pt x="784677" y="531622"/>
                  </a:cubicBezTo>
                  <a:cubicBezTo>
                    <a:pt x="780920" y="524492"/>
                    <a:pt x="781339" y="520549"/>
                    <a:pt x="779800" y="515980"/>
                  </a:cubicBezTo>
                  <a:cubicBezTo>
                    <a:pt x="775333" y="512721"/>
                    <a:pt x="771771" y="509467"/>
                    <a:pt x="768908" y="507596"/>
                  </a:cubicBezTo>
                  <a:cubicBezTo>
                    <a:pt x="768302" y="508949"/>
                    <a:pt x="769240" y="513731"/>
                    <a:pt x="768908" y="514753"/>
                  </a:cubicBezTo>
                  <a:cubicBezTo>
                    <a:pt x="757924" y="518282"/>
                    <a:pt x="746680" y="522716"/>
                    <a:pt x="736234" y="526203"/>
                  </a:cubicBezTo>
                  <a:cubicBezTo>
                    <a:pt x="733533" y="526346"/>
                    <a:pt x="729254" y="530017"/>
                    <a:pt x="726236" y="527941"/>
                  </a:cubicBezTo>
                  <a:cubicBezTo>
                    <a:pt x="720690" y="524323"/>
                    <a:pt x="720448" y="515158"/>
                    <a:pt x="716889" y="510254"/>
                  </a:cubicBezTo>
                  <a:cubicBezTo>
                    <a:pt x="711976" y="503474"/>
                    <a:pt x="705440" y="502727"/>
                    <a:pt x="705998" y="494408"/>
                  </a:cubicBezTo>
                  <a:cubicBezTo>
                    <a:pt x="703723" y="490679"/>
                    <a:pt x="700920" y="490201"/>
                    <a:pt x="697788" y="485105"/>
                  </a:cubicBezTo>
                  <a:cubicBezTo>
                    <a:pt x="694794" y="484904"/>
                    <a:pt x="690151" y="481207"/>
                    <a:pt x="686653" y="479993"/>
                  </a:cubicBezTo>
                  <a:cubicBezTo>
                    <a:pt x="680892" y="480775"/>
                    <a:pt x="679112" y="479162"/>
                    <a:pt x="678119" y="473961"/>
                  </a:cubicBezTo>
                  <a:cubicBezTo>
                    <a:pt x="674781" y="472674"/>
                    <a:pt x="668350" y="469292"/>
                    <a:pt x="659993" y="466805"/>
                  </a:cubicBezTo>
                  <a:cubicBezTo>
                    <a:pt x="659281" y="468644"/>
                    <a:pt x="656809" y="471818"/>
                    <a:pt x="655116" y="475188"/>
                  </a:cubicBezTo>
                  <a:cubicBezTo>
                    <a:pt x="650400" y="474767"/>
                    <a:pt x="640944" y="478640"/>
                    <a:pt x="636991" y="476721"/>
                  </a:cubicBezTo>
                  <a:cubicBezTo>
                    <a:pt x="630499" y="473973"/>
                    <a:pt x="634501" y="457347"/>
                    <a:pt x="633333" y="451163"/>
                  </a:cubicBezTo>
                  <a:cubicBezTo>
                    <a:pt x="624947" y="451268"/>
                    <a:pt x="609847" y="465613"/>
                    <a:pt x="605536" y="472734"/>
                  </a:cubicBezTo>
                  <a:cubicBezTo>
                    <a:pt x="605110" y="472713"/>
                    <a:pt x="604496" y="472663"/>
                    <a:pt x="604316" y="472734"/>
                  </a:cubicBezTo>
                  <a:cubicBezTo>
                    <a:pt x="600493" y="470332"/>
                    <a:pt x="596955" y="471672"/>
                    <a:pt x="593425" y="469769"/>
                  </a:cubicBezTo>
                  <a:cubicBezTo>
                    <a:pt x="584230" y="465039"/>
                    <a:pt x="582151" y="461611"/>
                    <a:pt x="571642" y="460773"/>
                  </a:cubicBezTo>
                  <a:cubicBezTo>
                    <a:pt x="570748" y="454369"/>
                    <a:pt x="568150" y="452443"/>
                    <a:pt x="561969" y="452389"/>
                  </a:cubicBezTo>
                  <a:cubicBezTo>
                    <a:pt x="561196" y="450010"/>
                    <a:pt x="560652" y="445793"/>
                    <a:pt x="560750" y="439201"/>
                  </a:cubicBezTo>
                  <a:cubicBezTo>
                    <a:pt x="553476" y="437304"/>
                    <a:pt x="549553" y="439444"/>
                    <a:pt x="543763" y="437974"/>
                  </a:cubicBezTo>
                  <a:cubicBezTo>
                    <a:pt x="541903" y="438772"/>
                    <a:pt x="537664" y="440806"/>
                    <a:pt x="536529" y="441552"/>
                  </a:cubicBezTo>
                  <a:cubicBezTo>
                    <a:pt x="537038" y="437089"/>
                    <a:pt x="539277" y="435479"/>
                    <a:pt x="540186" y="429591"/>
                  </a:cubicBezTo>
                  <a:cubicBezTo>
                    <a:pt x="532251" y="431701"/>
                    <a:pt x="529191" y="429763"/>
                    <a:pt x="526856" y="422332"/>
                  </a:cubicBezTo>
                  <a:cubicBezTo>
                    <a:pt x="525647" y="422145"/>
                    <a:pt x="524910" y="422437"/>
                    <a:pt x="524418" y="422332"/>
                  </a:cubicBezTo>
                  <a:cubicBezTo>
                    <a:pt x="523514" y="424011"/>
                    <a:pt x="523946" y="424425"/>
                    <a:pt x="523199" y="426013"/>
                  </a:cubicBezTo>
                  <a:cubicBezTo>
                    <a:pt x="521585" y="422528"/>
                    <a:pt x="520817" y="420016"/>
                    <a:pt x="518403" y="415176"/>
                  </a:cubicBezTo>
                  <a:cubicBezTo>
                    <a:pt x="517472" y="413390"/>
                    <a:pt x="513539" y="408017"/>
                    <a:pt x="509869" y="405566"/>
                  </a:cubicBezTo>
                  <a:cubicBezTo>
                    <a:pt x="506962" y="406076"/>
                    <a:pt x="500436" y="406295"/>
                    <a:pt x="497758" y="406793"/>
                  </a:cubicBezTo>
                  <a:cubicBezTo>
                    <a:pt x="498467" y="406081"/>
                    <a:pt x="498916" y="404585"/>
                    <a:pt x="500197" y="403214"/>
                  </a:cubicBezTo>
                  <a:cubicBezTo>
                    <a:pt x="494225" y="400651"/>
                    <a:pt x="491247" y="397586"/>
                    <a:pt x="485648" y="394831"/>
                  </a:cubicBezTo>
                  <a:cubicBezTo>
                    <a:pt x="484590" y="397315"/>
                    <a:pt x="480080" y="400654"/>
                    <a:pt x="479633" y="401988"/>
                  </a:cubicBezTo>
                  <a:cubicBezTo>
                    <a:pt x="478624" y="399193"/>
                    <a:pt x="479015" y="397912"/>
                    <a:pt x="478414" y="395956"/>
                  </a:cubicBezTo>
                  <a:cubicBezTo>
                    <a:pt x="476592" y="397283"/>
                    <a:pt x="475262" y="397020"/>
                    <a:pt x="472399" y="398409"/>
                  </a:cubicBezTo>
                  <a:cubicBezTo>
                    <a:pt x="472437" y="398652"/>
                    <a:pt x="472432" y="399408"/>
                    <a:pt x="472399" y="399534"/>
                  </a:cubicBezTo>
                  <a:cubicBezTo>
                    <a:pt x="473016" y="400270"/>
                    <a:pt x="473890" y="401712"/>
                    <a:pt x="474756" y="403214"/>
                  </a:cubicBezTo>
                  <a:cubicBezTo>
                    <a:pt x="471776" y="403608"/>
                    <a:pt x="466953" y="405950"/>
                    <a:pt x="463864" y="408019"/>
                  </a:cubicBezTo>
                  <a:cubicBezTo>
                    <a:pt x="461688" y="409398"/>
                    <a:pt x="461038" y="409618"/>
                    <a:pt x="459069" y="411598"/>
                  </a:cubicBezTo>
                  <a:cubicBezTo>
                    <a:pt x="458743" y="406659"/>
                    <a:pt x="457704" y="401706"/>
                    <a:pt x="457850" y="395956"/>
                  </a:cubicBezTo>
                  <a:cubicBezTo>
                    <a:pt x="456311" y="396463"/>
                    <a:pt x="450769" y="393729"/>
                    <a:pt x="445739" y="393604"/>
                  </a:cubicBezTo>
                  <a:cubicBezTo>
                    <a:pt x="447440" y="390639"/>
                    <a:pt x="450895" y="383029"/>
                    <a:pt x="449072" y="379496"/>
                  </a:cubicBezTo>
                  <a:cubicBezTo>
                    <a:pt x="444167" y="371684"/>
                    <a:pt x="425528" y="381157"/>
                    <a:pt x="422737" y="386346"/>
                  </a:cubicBezTo>
                  <a:cubicBezTo>
                    <a:pt x="419506" y="384376"/>
                    <a:pt x="417815" y="382246"/>
                    <a:pt x="416722" y="381541"/>
                  </a:cubicBezTo>
                  <a:cubicBezTo>
                    <a:pt x="415311" y="381928"/>
                    <a:pt x="412378" y="381677"/>
                    <a:pt x="409407" y="382767"/>
                  </a:cubicBezTo>
                  <a:cubicBezTo>
                    <a:pt x="409725" y="381444"/>
                    <a:pt x="413004" y="377834"/>
                    <a:pt x="414284" y="375611"/>
                  </a:cubicBezTo>
                  <a:cubicBezTo>
                    <a:pt x="413936" y="371965"/>
                    <a:pt x="411600" y="366888"/>
                    <a:pt x="411845" y="364774"/>
                  </a:cubicBezTo>
                  <a:cubicBezTo>
                    <a:pt x="395342" y="360115"/>
                    <a:pt x="391648" y="351618"/>
                    <a:pt x="405831" y="341976"/>
                  </a:cubicBezTo>
                  <a:cubicBezTo>
                    <a:pt x="409684" y="347021"/>
                    <a:pt x="415740" y="345761"/>
                    <a:pt x="418185" y="340749"/>
                  </a:cubicBezTo>
                  <a:cubicBezTo>
                    <a:pt x="421324" y="334581"/>
                    <a:pt x="418457" y="327421"/>
                    <a:pt x="419079" y="320404"/>
                  </a:cubicBezTo>
                  <a:cubicBezTo>
                    <a:pt x="419957" y="320651"/>
                    <a:pt x="421687" y="321630"/>
                    <a:pt x="422737" y="321631"/>
                  </a:cubicBezTo>
                  <a:cubicBezTo>
                    <a:pt x="424796" y="314044"/>
                    <a:pt x="418955" y="294624"/>
                    <a:pt x="410626" y="289222"/>
                  </a:cubicBezTo>
                  <a:cubicBezTo>
                    <a:pt x="411106" y="288331"/>
                    <a:pt x="411385" y="287634"/>
                    <a:pt x="411845" y="286769"/>
                  </a:cubicBezTo>
                  <a:cubicBezTo>
                    <a:pt x="405167" y="282671"/>
                    <a:pt x="398833" y="276211"/>
                    <a:pt x="390956" y="273580"/>
                  </a:cubicBezTo>
                  <a:cubicBezTo>
                    <a:pt x="378938" y="269834"/>
                    <a:pt x="373145" y="276965"/>
                    <a:pt x="368279" y="260392"/>
                  </a:cubicBezTo>
                  <a:cubicBezTo>
                    <a:pt x="376677" y="254633"/>
                    <a:pt x="379801" y="244288"/>
                    <a:pt x="377952" y="231562"/>
                  </a:cubicBezTo>
                  <a:cubicBezTo>
                    <a:pt x="379000" y="231367"/>
                    <a:pt x="381742" y="232829"/>
                    <a:pt x="383966" y="232789"/>
                  </a:cubicBezTo>
                  <a:cubicBezTo>
                    <a:pt x="383756" y="223801"/>
                    <a:pt x="383617" y="216170"/>
                    <a:pt x="382828" y="208763"/>
                  </a:cubicBezTo>
                  <a:cubicBezTo>
                    <a:pt x="384899" y="208629"/>
                    <a:pt x="388778" y="208049"/>
                    <a:pt x="390062" y="207639"/>
                  </a:cubicBezTo>
                  <a:cubicBezTo>
                    <a:pt x="390187" y="206824"/>
                    <a:pt x="390108" y="206380"/>
                    <a:pt x="390062" y="205185"/>
                  </a:cubicBezTo>
                  <a:cubicBezTo>
                    <a:pt x="387102" y="204479"/>
                    <a:pt x="381881" y="202116"/>
                    <a:pt x="380390" y="201607"/>
                  </a:cubicBezTo>
                  <a:cubicBezTo>
                    <a:pt x="381416" y="189448"/>
                    <a:pt x="379837" y="182200"/>
                    <a:pt x="380390" y="175230"/>
                  </a:cubicBezTo>
                  <a:cubicBezTo>
                    <a:pt x="386012" y="174832"/>
                    <a:pt x="401309" y="174156"/>
                    <a:pt x="405831" y="168585"/>
                  </a:cubicBezTo>
                  <a:cubicBezTo>
                    <a:pt x="415121" y="159366"/>
                    <a:pt x="404975" y="146880"/>
                    <a:pt x="398515" y="138017"/>
                  </a:cubicBezTo>
                  <a:cubicBezTo>
                    <a:pt x="392190" y="127447"/>
                    <a:pt x="386205" y="114857"/>
                    <a:pt x="371937" y="112765"/>
                  </a:cubicBezTo>
                  <a:cubicBezTo>
                    <a:pt x="374581" y="107834"/>
                    <a:pt x="380405" y="106022"/>
                    <a:pt x="382828" y="100497"/>
                  </a:cubicBezTo>
                  <a:cubicBezTo>
                    <a:pt x="386856" y="94478"/>
                    <a:pt x="384461" y="89526"/>
                    <a:pt x="387949" y="84037"/>
                  </a:cubicBezTo>
                  <a:cubicBezTo>
                    <a:pt x="393610" y="77607"/>
                    <a:pt x="405944" y="70389"/>
                    <a:pt x="406968" y="60011"/>
                  </a:cubicBezTo>
                  <a:cubicBezTo>
                    <a:pt x="401855" y="58683"/>
                    <a:pt x="395758" y="59214"/>
                    <a:pt x="392501" y="57558"/>
                  </a:cubicBezTo>
                  <a:cubicBezTo>
                    <a:pt x="392815" y="55822"/>
                    <a:pt x="392328" y="54780"/>
                    <a:pt x="392501" y="53980"/>
                  </a:cubicBezTo>
                  <a:cubicBezTo>
                    <a:pt x="390516" y="54078"/>
                    <a:pt x="389270" y="54062"/>
                    <a:pt x="387624" y="53980"/>
                  </a:cubicBezTo>
                  <a:cubicBezTo>
                    <a:pt x="384800" y="40541"/>
                    <a:pt x="360919" y="47681"/>
                    <a:pt x="352511" y="46516"/>
                  </a:cubicBezTo>
                  <a:cubicBezTo>
                    <a:pt x="346660" y="46562"/>
                    <a:pt x="341784" y="42821"/>
                    <a:pt x="336824" y="44369"/>
                  </a:cubicBezTo>
                  <a:cubicBezTo>
                    <a:pt x="330636" y="45744"/>
                    <a:pt x="328909" y="51017"/>
                    <a:pt x="322275" y="51628"/>
                  </a:cubicBezTo>
                  <a:cubicBezTo>
                    <a:pt x="308281" y="50279"/>
                    <a:pt x="319344" y="30090"/>
                    <a:pt x="301711" y="42018"/>
                  </a:cubicBezTo>
                  <a:cubicBezTo>
                    <a:pt x="300561" y="33125"/>
                    <a:pt x="295738" y="24347"/>
                    <a:pt x="292282" y="14415"/>
                  </a:cubicBezTo>
                  <a:cubicBezTo>
                    <a:pt x="291192" y="11977"/>
                    <a:pt x="290746" y="5275"/>
                    <a:pt x="287487" y="3578"/>
                  </a:cubicBezTo>
                  <a:cubicBezTo>
                    <a:pt x="282091" y="-243"/>
                    <a:pt x="281169" y="14588"/>
                    <a:pt x="273832" y="603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bg1">
                  <a:lumMod val="50000"/>
                </a:schemeClr>
              </a:solidFill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T0" fmla="*/ 761 w 2686"/>
                        <a:gd name="T1" fmla="*/ 202 h 3408"/>
                        <a:gd name="T2" fmla="*/ 737 w 2686"/>
                        <a:gd name="T3" fmla="*/ 376 h 3408"/>
                        <a:gd name="T4" fmla="*/ 705 w 2686"/>
                        <a:gd name="T5" fmla="*/ 520 h 3408"/>
                        <a:gd name="T6" fmla="*/ 550 w 2686"/>
                        <a:gd name="T7" fmla="*/ 573 h 3408"/>
                        <a:gd name="T8" fmla="*/ 513 w 2686"/>
                        <a:gd name="T9" fmla="*/ 656 h 3408"/>
                        <a:gd name="T10" fmla="*/ 326 w 2686"/>
                        <a:gd name="T11" fmla="*/ 780 h 3408"/>
                        <a:gd name="T12" fmla="*/ 193 w 2686"/>
                        <a:gd name="T13" fmla="*/ 800 h 3408"/>
                        <a:gd name="T14" fmla="*/ 133 w 2686"/>
                        <a:gd name="T15" fmla="*/ 1032 h 3408"/>
                        <a:gd name="T16" fmla="*/ 25 w 2686"/>
                        <a:gd name="T17" fmla="*/ 1184 h 3408"/>
                        <a:gd name="T18" fmla="*/ 41 w 2686"/>
                        <a:gd name="T19" fmla="*/ 1426 h 3408"/>
                        <a:gd name="T20" fmla="*/ 61 w 2686"/>
                        <a:gd name="T21" fmla="*/ 1552 h 3408"/>
                        <a:gd name="T22" fmla="*/ 87 w 2686"/>
                        <a:gd name="T23" fmla="*/ 1614 h 3408"/>
                        <a:gd name="T24" fmla="*/ 56 w 2686"/>
                        <a:gd name="T25" fmla="*/ 1984 h 3408"/>
                        <a:gd name="T26" fmla="*/ 252 w 2686"/>
                        <a:gd name="T27" fmla="*/ 2123 h 3408"/>
                        <a:gd name="T28" fmla="*/ 301 w 2686"/>
                        <a:gd name="T29" fmla="*/ 2244 h 3408"/>
                        <a:gd name="T30" fmla="*/ 449 w 2686"/>
                        <a:gd name="T31" fmla="*/ 2258 h 3408"/>
                        <a:gd name="T32" fmla="*/ 678 w 2686"/>
                        <a:gd name="T33" fmla="*/ 2494 h 3408"/>
                        <a:gd name="T34" fmla="*/ 883 w 2686"/>
                        <a:gd name="T35" fmla="*/ 2748 h 3408"/>
                        <a:gd name="T36" fmla="*/ 1021 w 2686"/>
                        <a:gd name="T37" fmla="*/ 2788 h 3408"/>
                        <a:gd name="T38" fmla="*/ 1149 w 2686"/>
                        <a:gd name="T39" fmla="*/ 2692 h 3408"/>
                        <a:gd name="T40" fmla="*/ 1406 w 2686"/>
                        <a:gd name="T41" fmla="*/ 2952 h 3408"/>
                        <a:gd name="T42" fmla="*/ 1541 w 2686"/>
                        <a:gd name="T43" fmla="*/ 2972 h 3408"/>
                        <a:gd name="T44" fmla="*/ 1583 w 2686"/>
                        <a:gd name="T45" fmla="*/ 3112 h 3408"/>
                        <a:gd name="T46" fmla="*/ 1649 w 2686"/>
                        <a:gd name="T47" fmla="*/ 3344 h 3408"/>
                        <a:gd name="T48" fmla="*/ 1893 w 2686"/>
                        <a:gd name="T49" fmla="*/ 3308 h 3408"/>
                        <a:gd name="T50" fmla="*/ 1845 w 2686"/>
                        <a:gd name="T51" fmla="*/ 3155 h 3408"/>
                        <a:gd name="T52" fmla="*/ 1908 w 2686"/>
                        <a:gd name="T53" fmla="*/ 3000 h 3408"/>
                        <a:gd name="T54" fmla="*/ 2075 w 2686"/>
                        <a:gd name="T55" fmla="*/ 2896 h 3408"/>
                        <a:gd name="T56" fmla="*/ 2081 w 2686"/>
                        <a:gd name="T57" fmla="*/ 2688 h 3408"/>
                        <a:gd name="T58" fmla="*/ 2085 w 2686"/>
                        <a:gd name="T59" fmla="*/ 2612 h 3408"/>
                        <a:gd name="T60" fmla="*/ 2193 w 2686"/>
                        <a:gd name="T61" fmla="*/ 2412 h 3408"/>
                        <a:gd name="T62" fmla="*/ 2367 w 2686"/>
                        <a:gd name="T63" fmla="*/ 2263 h 3408"/>
                        <a:gd name="T64" fmla="*/ 2537 w 2686"/>
                        <a:gd name="T65" fmla="*/ 2088 h 3408"/>
                        <a:gd name="T66" fmla="*/ 2661 w 2686"/>
                        <a:gd name="T67" fmla="*/ 1932 h 3408"/>
                        <a:gd name="T68" fmla="*/ 2629 w 2686"/>
                        <a:gd name="T69" fmla="*/ 1780 h 3408"/>
                        <a:gd name="T70" fmla="*/ 2541 w 2686"/>
                        <a:gd name="T71" fmla="*/ 1716 h 3408"/>
                        <a:gd name="T72" fmla="*/ 2333 w 2686"/>
                        <a:gd name="T73" fmla="*/ 1648 h 3408"/>
                        <a:gd name="T74" fmla="*/ 2181 w 2686"/>
                        <a:gd name="T75" fmla="*/ 1556 h 3408"/>
                        <a:gd name="T76" fmla="*/ 2001 w 2686"/>
                        <a:gd name="T77" fmla="*/ 1576 h 3408"/>
                        <a:gd name="T78" fmla="*/ 1857 w 2686"/>
                        <a:gd name="T79" fmla="*/ 1508 h 3408"/>
                        <a:gd name="T80" fmla="*/ 1785 w 2686"/>
                        <a:gd name="T81" fmla="*/ 1432 h 3408"/>
                        <a:gd name="T82" fmla="*/ 1713 w 2686"/>
                        <a:gd name="T83" fmla="*/ 1384 h 3408"/>
                        <a:gd name="T84" fmla="*/ 1605 w 2686"/>
                        <a:gd name="T85" fmla="*/ 1316 h 3408"/>
                        <a:gd name="T86" fmla="*/ 1561 w 2686"/>
                        <a:gd name="T87" fmla="*/ 1332 h 3408"/>
                        <a:gd name="T88" fmla="*/ 1513 w 2686"/>
                        <a:gd name="T89" fmla="*/ 1320 h 3408"/>
                        <a:gd name="T90" fmla="*/ 1377 w 2686"/>
                        <a:gd name="T91" fmla="*/ 1272 h 3408"/>
                        <a:gd name="T92" fmla="*/ 1341 w 2686"/>
                        <a:gd name="T93" fmla="*/ 1140 h 3408"/>
                        <a:gd name="T94" fmla="*/ 1357 w 2686"/>
                        <a:gd name="T95" fmla="*/ 964 h 3408"/>
                        <a:gd name="T96" fmla="*/ 1249 w 2686"/>
                        <a:gd name="T97" fmla="*/ 772 h 3408"/>
                        <a:gd name="T98" fmla="*/ 1289 w 2686"/>
                        <a:gd name="T99" fmla="*/ 684 h 3408"/>
                        <a:gd name="T100" fmla="*/ 1317 w 2686"/>
                        <a:gd name="T101" fmla="*/ 460 h 3408"/>
                        <a:gd name="T102" fmla="*/ 1345 w 2686"/>
                        <a:gd name="T103" fmla="*/ 200 h 3408"/>
                        <a:gd name="T104" fmla="*/ 1165 w 2686"/>
                        <a:gd name="T105" fmla="*/ 155 h 3408"/>
                        <a:gd name="T106" fmla="*/ 966 w 2686"/>
                        <a:gd name="T107" fmla="*/ 48 h 34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2686" h="3408">
                          <a:moveTo>
                            <a:pt x="905" y="20"/>
                          </a:moveTo>
                          <a:cubicBezTo>
                            <a:pt x="884" y="36"/>
                            <a:pt x="859" y="36"/>
                            <a:pt x="845" y="60"/>
                          </a:cubicBezTo>
                          <a:cubicBezTo>
                            <a:pt x="834" y="79"/>
                            <a:pt x="839" y="100"/>
                            <a:pt x="833" y="120"/>
                          </a:cubicBezTo>
                          <a:cubicBezTo>
                            <a:pt x="823" y="155"/>
                            <a:pt x="792" y="184"/>
                            <a:pt x="761" y="202"/>
                          </a:cubicBezTo>
                          <a:cubicBezTo>
                            <a:pt x="739" y="214"/>
                            <a:pt x="679" y="220"/>
                            <a:pt x="653" y="222"/>
                          </a:cubicBezTo>
                          <a:cubicBezTo>
                            <a:pt x="625" y="225"/>
                            <a:pt x="601" y="195"/>
                            <a:pt x="593" y="244"/>
                          </a:cubicBezTo>
                          <a:cubicBezTo>
                            <a:pt x="616" y="318"/>
                            <a:pt x="616" y="318"/>
                            <a:pt x="616" y="318"/>
                          </a:cubicBezTo>
                          <a:cubicBezTo>
                            <a:pt x="737" y="376"/>
                            <a:pt x="737" y="376"/>
                            <a:pt x="737" y="376"/>
                          </a:cubicBezTo>
                          <a:cubicBezTo>
                            <a:pt x="797" y="412"/>
                            <a:pt x="797" y="412"/>
                            <a:pt x="797" y="412"/>
                          </a:cubicBezTo>
                          <a:cubicBezTo>
                            <a:pt x="797" y="428"/>
                            <a:pt x="797" y="428"/>
                            <a:pt x="797" y="428"/>
                          </a:cubicBezTo>
                          <a:cubicBezTo>
                            <a:pt x="774" y="428"/>
                            <a:pt x="742" y="439"/>
                            <a:pt x="731" y="461"/>
                          </a:cubicBezTo>
                          <a:cubicBezTo>
                            <a:pt x="719" y="484"/>
                            <a:pt x="738" y="515"/>
                            <a:pt x="705" y="520"/>
                          </a:cubicBezTo>
                          <a:cubicBezTo>
                            <a:pt x="700" y="500"/>
                            <a:pt x="688" y="497"/>
                            <a:pt x="669" y="496"/>
                          </a:cubicBezTo>
                          <a:cubicBezTo>
                            <a:pt x="669" y="508"/>
                            <a:pt x="669" y="508"/>
                            <a:pt x="669" y="508"/>
                          </a:cubicBezTo>
                          <a:cubicBezTo>
                            <a:pt x="634" y="554"/>
                            <a:pt x="634" y="554"/>
                            <a:pt x="634" y="554"/>
                          </a:cubicBezTo>
                          <a:cubicBezTo>
                            <a:pt x="550" y="573"/>
                            <a:pt x="550" y="573"/>
                            <a:pt x="550" y="573"/>
                          </a:cubicBezTo>
                          <a:cubicBezTo>
                            <a:pt x="525" y="612"/>
                            <a:pt x="525" y="612"/>
                            <a:pt x="525" y="612"/>
                          </a:cubicBezTo>
                          <a:cubicBezTo>
                            <a:pt x="533" y="636"/>
                            <a:pt x="533" y="636"/>
                            <a:pt x="533" y="636"/>
                          </a:cubicBezTo>
                          <a:cubicBezTo>
                            <a:pt x="513" y="652"/>
                            <a:pt x="513" y="652"/>
                            <a:pt x="513" y="652"/>
                          </a:cubicBezTo>
                          <a:cubicBezTo>
                            <a:pt x="513" y="656"/>
                            <a:pt x="513" y="656"/>
                            <a:pt x="513" y="656"/>
                          </a:cubicBezTo>
                          <a:cubicBezTo>
                            <a:pt x="537" y="685"/>
                            <a:pt x="508" y="712"/>
                            <a:pt x="481" y="728"/>
                          </a:cubicBezTo>
                          <a:cubicBezTo>
                            <a:pt x="489" y="748"/>
                            <a:pt x="489" y="748"/>
                            <a:pt x="489" y="748"/>
                          </a:cubicBezTo>
                          <a:cubicBezTo>
                            <a:pt x="469" y="748"/>
                            <a:pt x="458" y="747"/>
                            <a:pt x="445" y="732"/>
                          </a:cubicBezTo>
                          <a:cubicBezTo>
                            <a:pt x="326" y="780"/>
                            <a:pt x="326" y="780"/>
                            <a:pt x="326" y="780"/>
                          </a:cubicBezTo>
                          <a:cubicBezTo>
                            <a:pt x="261" y="772"/>
                            <a:pt x="261" y="772"/>
                            <a:pt x="261" y="772"/>
                          </a:cubicBezTo>
                          <a:cubicBezTo>
                            <a:pt x="257" y="752"/>
                            <a:pt x="257" y="752"/>
                            <a:pt x="257" y="752"/>
                          </a:cubicBezTo>
                          <a:cubicBezTo>
                            <a:pt x="244" y="754"/>
                            <a:pt x="208" y="743"/>
                            <a:pt x="201" y="751"/>
                          </a:cubicBezTo>
                          <a:cubicBezTo>
                            <a:pt x="193" y="760"/>
                            <a:pt x="193" y="789"/>
                            <a:pt x="193" y="800"/>
                          </a:cubicBezTo>
                          <a:cubicBezTo>
                            <a:pt x="191" y="848"/>
                            <a:pt x="207" y="894"/>
                            <a:pt x="199" y="940"/>
                          </a:cubicBezTo>
                          <a:cubicBezTo>
                            <a:pt x="194" y="966"/>
                            <a:pt x="203" y="993"/>
                            <a:pt x="169" y="996"/>
                          </a:cubicBezTo>
                          <a:cubicBezTo>
                            <a:pt x="177" y="1028"/>
                            <a:pt x="177" y="1028"/>
                            <a:pt x="177" y="1028"/>
                          </a:cubicBezTo>
                          <a:cubicBezTo>
                            <a:pt x="133" y="1032"/>
                            <a:pt x="133" y="1032"/>
                            <a:pt x="133" y="1032"/>
                          </a:cubicBezTo>
                          <a:cubicBezTo>
                            <a:pt x="134" y="1053"/>
                            <a:pt x="152" y="1052"/>
                            <a:pt x="158" y="1069"/>
                          </a:cubicBezTo>
                          <a:cubicBezTo>
                            <a:pt x="161" y="1078"/>
                            <a:pt x="154" y="1086"/>
                            <a:pt x="155" y="1096"/>
                          </a:cubicBezTo>
                          <a:cubicBezTo>
                            <a:pt x="159" y="1113"/>
                            <a:pt x="172" y="1129"/>
                            <a:pt x="161" y="1147"/>
                          </a:cubicBezTo>
                          <a:cubicBezTo>
                            <a:pt x="144" y="1175"/>
                            <a:pt x="55" y="1174"/>
                            <a:pt x="25" y="1184"/>
                          </a:cubicBezTo>
                          <a:cubicBezTo>
                            <a:pt x="33" y="1228"/>
                            <a:pt x="33" y="1228"/>
                            <a:pt x="33" y="1228"/>
                          </a:cubicBezTo>
                          <a:cubicBezTo>
                            <a:pt x="0" y="1233"/>
                            <a:pt x="8" y="1274"/>
                            <a:pt x="9" y="1300"/>
                          </a:cubicBezTo>
                          <a:cubicBezTo>
                            <a:pt x="10" y="1331"/>
                            <a:pt x="36" y="1359"/>
                            <a:pt x="43" y="1388"/>
                          </a:cubicBezTo>
                          <a:cubicBezTo>
                            <a:pt x="46" y="1402"/>
                            <a:pt x="34" y="1413"/>
                            <a:pt x="41" y="1426"/>
                          </a:cubicBezTo>
                          <a:cubicBezTo>
                            <a:pt x="54" y="1448"/>
                            <a:pt x="89" y="1473"/>
                            <a:pt x="65" y="1500"/>
                          </a:cubicBezTo>
                          <a:cubicBezTo>
                            <a:pt x="65" y="1508"/>
                            <a:pt x="65" y="1508"/>
                            <a:pt x="65" y="1508"/>
                          </a:cubicBezTo>
                          <a:cubicBezTo>
                            <a:pt x="77" y="1512"/>
                            <a:pt x="77" y="1512"/>
                            <a:pt x="77" y="1512"/>
                          </a:cubicBezTo>
                          <a:cubicBezTo>
                            <a:pt x="61" y="1552"/>
                            <a:pt x="61" y="1552"/>
                            <a:pt x="61" y="1552"/>
                          </a:cubicBezTo>
                          <a:cubicBezTo>
                            <a:pt x="57" y="1552"/>
                            <a:pt x="57" y="1552"/>
                            <a:pt x="57" y="1552"/>
                          </a:cubicBezTo>
                          <a:cubicBezTo>
                            <a:pt x="29" y="1508"/>
                            <a:pt x="29" y="1508"/>
                            <a:pt x="29" y="1508"/>
                          </a:cubicBezTo>
                          <a:cubicBezTo>
                            <a:pt x="15" y="1513"/>
                            <a:pt x="5" y="1524"/>
                            <a:pt x="13" y="1540"/>
                          </a:cubicBezTo>
                          <a:cubicBezTo>
                            <a:pt x="28" y="1570"/>
                            <a:pt x="70" y="1582"/>
                            <a:pt x="87" y="1614"/>
                          </a:cubicBezTo>
                          <a:cubicBezTo>
                            <a:pt x="99" y="1635"/>
                            <a:pt x="87" y="1671"/>
                            <a:pt x="97" y="1696"/>
                          </a:cubicBezTo>
                          <a:cubicBezTo>
                            <a:pt x="41" y="1712"/>
                            <a:pt x="35" y="1795"/>
                            <a:pt x="49" y="1844"/>
                          </a:cubicBezTo>
                          <a:cubicBezTo>
                            <a:pt x="26" y="1864"/>
                            <a:pt x="71" y="1901"/>
                            <a:pt x="68" y="1928"/>
                          </a:cubicBezTo>
                          <a:cubicBezTo>
                            <a:pt x="66" y="1949"/>
                            <a:pt x="46" y="1960"/>
                            <a:pt x="56" y="1984"/>
                          </a:cubicBezTo>
                          <a:cubicBezTo>
                            <a:pt x="62" y="2000"/>
                            <a:pt x="91" y="2015"/>
                            <a:pt x="105" y="2000"/>
                          </a:cubicBezTo>
                          <a:cubicBezTo>
                            <a:pt x="131" y="2011"/>
                            <a:pt x="175" y="2049"/>
                            <a:pt x="125" y="2064"/>
                          </a:cubicBezTo>
                          <a:cubicBezTo>
                            <a:pt x="125" y="2096"/>
                            <a:pt x="158" y="2149"/>
                            <a:pt x="196" y="2141"/>
                          </a:cubicBezTo>
                          <a:cubicBezTo>
                            <a:pt x="214" y="2138"/>
                            <a:pt x="233" y="2117"/>
                            <a:pt x="252" y="2123"/>
                          </a:cubicBezTo>
                          <a:cubicBezTo>
                            <a:pt x="269" y="2128"/>
                            <a:pt x="273" y="2154"/>
                            <a:pt x="277" y="2168"/>
                          </a:cubicBezTo>
                          <a:cubicBezTo>
                            <a:pt x="265" y="2172"/>
                            <a:pt x="265" y="2172"/>
                            <a:pt x="265" y="2172"/>
                          </a:cubicBezTo>
                          <a:cubicBezTo>
                            <a:pt x="275" y="2212"/>
                            <a:pt x="256" y="2211"/>
                            <a:pt x="249" y="2244"/>
                          </a:cubicBezTo>
                          <a:cubicBezTo>
                            <a:pt x="301" y="2244"/>
                            <a:pt x="301" y="2244"/>
                            <a:pt x="301" y="2244"/>
                          </a:cubicBezTo>
                          <a:cubicBezTo>
                            <a:pt x="307" y="2262"/>
                            <a:pt x="316" y="2264"/>
                            <a:pt x="333" y="2256"/>
                          </a:cubicBezTo>
                          <a:cubicBezTo>
                            <a:pt x="337" y="2280"/>
                            <a:pt x="337" y="2280"/>
                            <a:pt x="337" y="2280"/>
                          </a:cubicBezTo>
                          <a:cubicBezTo>
                            <a:pt x="389" y="2228"/>
                            <a:pt x="389" y="2228"/>
                            <a:pt x="389" y="2228"/>
                          </a:cubicBezTo>
                          <a:cubicBezTo>
                            <a:pt x="401" y="2243"/>
                            <a:pt x="431" y="2247"/>
                            <a:pt x="449" y="2258"/>
                          </a:cubicBezTo>
                          <a:cubicBezTo>
                            <a:pt x="465" y="2268"/>
                            <a:pt x="486" y="2294"/>
                            <a:pt x="498" y="2309"/>
                          </a:cubicBezTo>
                          <a:cubicBezTo>
                            <a:pt x="517" y="2332"/>
                            <a:pt x="506" y="2352"/>
                            <a:pt x="515" y="2376"/>
                          </a:cubicBezTo>
                          <a:cubicBezTo>
                            <a:pt x="522" y="2394"/>
                            <a:pt x="555" y="2425"/>
                            <a:pt x="571" y="2437"/>
                          </a:cubicBezTo>
                          <a:cubicBezTo>
                            <a:pt x="600" y="2460"/>
                            <a:pt x="652" y="2466"/>
                            <a:pt x="678" y="2494"/>
                          </a:cubicBezTo>
                          <a:cubicBezTo>
                            <a:pt x="714" y="2532"/>
                            <a:pt x="676" y="2563"/>
                            <a:pt x="678" y="2600"/>
                          </a:cubicBezTo>
                          <a:cubicBezTo>
                            <a:pt x="679" y="2633"/>
                            <a:pt x="761" y="2641"/>
                            <a:pt x="785" y="2640"/>
                          </a:cubicBezTo>
                          <a:cubicBezTo>
                            <a:pt x="786" y="2668"/>
                            <a:pt x="811" y="2728"/>
                            <a:pt x="838" y="2742"/>
                          </a:cubicBezTo>
                          <a:cubicBezTo>
                            <a:pt x="852" y="2748"/>
                            <a:pt x="870" y="2740"/>
                            <a:pt x="883" y="2748"/>
                          </a:cubicBezTo>
                          <a:cubicBezTo>
                            <a:pt x="917" y="2768"/>
                            <a:pt x="928" y="2806"/>
                            <a:pt x="977" y="2792"/>
                          </a:cubicBezTo>
                          <a:cubicBezTo>
                            <a:pt x="973" y="2776"/>
                            <a:pt x="973" y="2776"/>
                            <a:pt x="973" y="2776"/>
                          </a:cubicBezTo>
                          <a:cubicBezTo>
                            <a:pt x="990" y="2774"/>
                            <a:pt x="1000" y="2775"/>
                            <a:pt x="1013" y="2788"/>
                          </a:cubicBezTo>
                          <a:cubicBezTo>
                            <a:pt x="1021" y="2788"/>
                            <a:pt x="1021" y="2788"/>
                            <a:pt x="1021" y="2788"/>
                          </a:cubicBezTo>
                          <a:cubicBezTo>
                            <a:pt x="1025" y="2764"/>
                            <a:pt x="1025" y="2764"/>
                            <a:pt x="1025" y="2764"/>
                          </a:cubicBezTo>
                          <a:cubicBezTo>
                            <a:pt x="1065" y="2752"/>
                            <a:pt x="1065" y="2752"/>
                            <a:pt x="1065" y="2752"/>
                          </a:cubicBezTo>
                          <a:cubicBezTo>
                            <a:pt x="1078" y="2789"/>
                            <a:pt x="1110" y="2751"/>
                            <a:pt x="1133" y="2772"/>
                          </a:cubicBezTo>
                          <a:cubicBezTo>
                            <a:pt x="1150" y="2747"/>
                            <a:pt x="1123" y="2709"/>
                            <a:pt x="1149" y="2692"/>
                          </a:cubicBezTo>
                          <a:cubicBezTo>
                            <a:pt x="1208" y="2654"/>
                            <a:pt x="1286" y="2701"/>
                            <a:pt x="1341" y="2723"/>
                          </a:cubicBezTo>
                          <a:cubicBezTo>
                            <a:pt x="1356" y="2729"/>
                            <a:pt x="1374" y="2720"/>
                            <a:pt x="1386" y="2734"/>
                          </a:cubicBezTo>
                          <a:cubicBezTo>
                            <a:pt x="1417" y="2769"/>
                            <a:pt x="1473" y="2855"/>
                            <a:pt x="1381" y="2856"/>
                          </a:cubicBezTo>
                          <a:cubicBezTo>
                            <a:pt x="1406" y="2952"/>
                            <a:pt x="1406" y="2952"/>
                            <a:pt x="1406" y="2952"/>
                          </a:cubicBezTo>
                          <a:cubicBezTo>
                            <a:pt x="1418" y="2986"/>
                            <a:pt x="1418" y="2986"/>
                            <a:pt x="1418" y="2986"/>
                          </a:cubicBezTo>
                          <a:cubicBezTo>
                            <a:pt x="1465" y="2977"/>
                            <a:pt x="1465" y="2977"/>
                            <a:pt x="1465" y="2977"/>
                          </a:cubicBezTo>
                          <a:cubicBezTo>
                            <a:pt x="1533" y="2996"/>
                            <a:pt x="1533" y="2996"/>
                            <a:pt x="1533" y="2996"/>
                          </a:cubicBezTo>
                          <a:cubicBezTo>
                            <a:pt x="1541" y="2972"/>
                            <a:pt x="1541" y="2972"/>
                            <a:pt x="1541" y="2972"/>
                          </a:cubicBezTo>
                          <a:cubicBezTo>
                            <a:pt x="1573" y="2980"/>
                            <a:pt x="1573" y="2980"/>
                            <a:pt x="1573" y="2980"/>
                          </a:cubicBezTo>
                          <a:cubicBezTo>
                            <a:pt x="1577" y="3012"/>
                            <a:pt x="1577" y="3012"/>
                            <a:pt x="1577" y="3012"/>
                          </a:cubicBezTo>
                          <a:cubicBezTo>
                            <a:pt x="1562" y="3014"/>
                            <a:pt x="1546" y="3026"/>
                            <a:pt x="1549" y="3044"/>
                          </a:cubicBezTo>
                          <a:cubicBezTo>
                            <a:pt x="1553" y="3067"/>
                            <a:pt x="1578" y="3086"/>
                            <a:pt x="1583" y="3112"/>
                          </a:cubicBezTo>
                          <a:cubicBezTo>
                            <a:pt x="1586" y="3129"/>
                            <a:pt x="1575" y="3144"/>
                            <a:pt x="1573" y="3160"/>
                          </a:cubicBezTo>
                          <a:cubicBezTo>
                            <a:pt x="1571" y="3182"/>
                            <a:pt x="1584" y="3220"/>
                            <a:pt x="1596" y="3239"/>
                          </a:cubicBezTo>
                          <a:cubicBezTo>
                            <a:pt x="1611" y="3260"/>
                            <a:pt x="1645" y="3262"/>
                            <a:pt x="1657" y="3283"/>
                          </a:cubicBezTo>
                          <a:cubicBezTo>
                            <a:pt x="1666" y="3298"/>
                            <a:pt x="1652" y="3328"/>
                            <a:pt x="1649" y="3344"/>
                          </a:cubicBezTo>
                          <a:cubicBezTo>
                            <a:pt x="1637" y="3340"/>
                            <a:pt x="1637" y="3340"/>
                            <a:pt x="1637" y="3340"/>
                          </a:cubicBezTo>
                          <a:cubicBezTo>
                            <a:pt x="1633" y="3344"/>
                            <a:pt x="1633" y="3344"/>
                            <a:pt x="1633" y="3344"/>
                          </a:cubicBezTo>
                          <a:cubicBezTo>
                            <a:pt x="1655" y="3408"/>
                            <a:pt x="1824" y="3381"/>
                            <a:pt x="1825" y="3320"/>
                          </a:cubicBezTo>
                          <a:cubicBezTo>
                            <a:pt x="1893" y="3308"/>
                            <a:pt x="1893" y="3308"/>
                            <a:pt x="1893" y="3308"/>
                          </a:cubicBezTo>
                          <a:cubicBezTo>
                            <a:pt x="1905" y="3260"/>
                            <a:pt x="1905" y="3260"/>
                            <a:pt x="1905" y="3260"/>
                          </a:cubicBezTo>
                          <a:cubicBezTo>
                            <a:pt x="1876" y="3234"/>
                            <a:pt x="1915" y="3192"/>
                            <a:pt x="1893" y="3156"/>
                          </a:cubicBezTo>
                          <a:cubicBezTo>
                            <a:pt x="1889" y="3156"/>
                            <a:pt x="1889" y="3156"/>
                            <a:pt x="1889" y="3156"/>
                          </a:cubicBezTo>
                          <a:cubicBezTo>
                            <a:pt x="1877" y="3165"/>
                            <a:pt x="1855" y="3174"/>
                            <a:pt x="1845" y="3155"/>
                          </a:cubicBezTo>
                          <a:cubicBezTo>
                            <a:pt x="1840" y="3144"/>
                            <a:pt x="1846" y="3128"/>
                            <a:pt x="1843" y="3116"/>
                          </a:cubicBezTo>
                          <a:cubicBezTo>
                            <a:pt x="1839" y="3093"/>
                            <a:pt x="1824" y="3065"/>
                            <a:pt x="1809" y="3048"/>
                          </a:cubicBezTo>
                          <a:cubicBezTo>
                            <a:pt x="1857" y="3036"/>
                            <a:pt x="1857" y="3036"/>
                            <a:pt x="1857" y="3036"/>
                          </a:cubicBezTo>
                          <a:cubicBezTo>
                            <a:pt x="1864" y="2999"/>
                            <a:pt x="1884" y="3016"/>
                            <a:pt x="1908" y="3000"/>
                          </a:cubicBezTo>
                          <a:cubicBezTo>
                            <a:pt x="1929" y="2986"/>
                            <a:pt x="1920" y="2955"/>
                            <a:pt x="1913" y="2936"/>
                          </a:cubicBezTo>
                          <a:cubicBezTo>
                            <a:pt x="1941" y="2916"/>
                            <a:pt x="1941" y="2916"/>
                            <a:pt x="1941" y="2916"/>
                          </a:cubicBezTo>
                          <a:cubicBezTo>
                            <a:pt x="2037" y="2972"/>
                            <a:pt x="2037" y="2972"/>
                            <a:pt x="2037" y="2972"/>
                          </a:cubicBezTo>
                          <a:cubicBezTo>
                            <a:pt x="2044" y="2943"/>
                            <a:pt x="2067" y="2922"/>
                            <a:pt x="2075" y="2896"/>
                          </a:cubicBezTo>
                          <a:cubicBezTo>
                            <a:pt x="2083" y="2869"/>
                            <a:pt x="2069" y="2842"/>
                            <a:pt x="2073" y="2816"/>
                          </a:cubicBezTo>
                          <a:cubicBezTo>
                            <a:pt x="2077" y="2789"/>
                            <a:pt x="2092" y="2747"/>
                            <a:pt x="2065" y="2732"/>
                          </a:cubicBezTo>
                          <a:cubicBezTo>
                            <a:pt x="2061" y="2692"/>
                            <a:pt x="2061" y="2692"/>
                            <a:pt x="2061" y="2692"/>
                          </a:cubicBezTo>
                          <a:cubicBezTo>
                            <a:pt x="2081" y="2688"/>
                            <a:pt x="2081" y="2688"/>
                            <a:pt x="2081" y="2688"/>
                          </a:cubicBezTo>
                          <a:cubicBezTo>
                            <a:pt x="2085" y="2668"/>
                            <a:pt x="2085" y="2668"/>
                            <a:pt x="2085" y="2668"/>
                          </a:cubicBezTo>
                          <a:cubicBezTo>
                            <a:pt x="2069" y="2628"/>
                            <a:pt x="2069" y="2628"/>
                            <a:pt x="2069" y="2628"/>
                          </a:cubicBezTo>
                          <a:cubicBezTo>
                            <a:pt x="2085" y="2628"/>
                            <a:pt x="2085" y="2628"/>
                            <a:pt x="2085" y="2628"/>
                          </a:cubicBezTo>
                          <a:cubicBezTo>
                            <a:pt x="2085" y="2612"/>
                            <a:pt x="2085" y="2612"/>
                            <a:pt x="2085" y="2612"/>
                          </a:cubicBezTo>
                          <a:cubicBezTo>
                            <a:pt x="2128" y="2605"/>
                            <a:pt x="2115" y="2522"/>
                            <a:pt x="2122" y="2492"/>
                          </a:cubicBezTo>
                          <a:cubicBezTo>
                            <a:pt x="2126" y="2476"/>
                            <a:pt x="2133" y="2461"/>
                            <a:pt x="2137" y="2444"/>
                          </a:cubicBezTo>
                          <a:cubicBezTo>
                            <a:pt x="2153" y="2448"/>
                            <a:pt x="2153" y="2448"/>
                            <a:pt x="2153" y="2448"/>
                          </a:cubicBezTo>
                          <a:cubicBezTo>
                            <a:pt x="2193" y="2412"/>
                            <a:pt x="2193" y="2412"/>
                            <a:pt x="2193" y="2412"/>
                          </a:cubicBezTo>
                          <a:cubicBezTo>
                            <a:pt x="2201" y="2440"/>
                            <a:pt x="2201" y="2440"/>
                            <a:pt x="2201" y="2440"/>
                          </a:cubicBezTo>
                          <a:cubicBezTo>
                            <a:pt x="2250" y="2422"/>
                            <a:pt x="2273" y="2442"/>
                            <a:pt x="2321" y="2448"/>
                          </a:cubicBezTo>
                          <a:cubicBezTo>
                            <a:pt x="2330" y="2393"/>
                            <a:pt x="2399" y="2367"/>
                            <a:pt x="2405" y="2312"/>
                          </a:cubicBezTo>
                          <a:cubicBezTo>
                            <a:pt x="2407" y="2294"/>
                            <a:pt x="2375" y="2280"/>
                            <a:pt x="2367" y="2263"/>
                          </a:cubicBezTo>
                          <a:cubicBezTo>
                            <a:pt x="2359" y="2246"/>
                            <a:pt x="2366" y="2224"/>
                            <a:pt x="2357" y="2204"/>
                          </a:cubicBezTo>
                          <a:cubicBezTo>
                            <a:pt x="2392" y="2186"/>
                            <a:pt x="2351" y="2149"/>
                            <a:pt x="2369" y="2122"/>
                          </a:cubicBezTo>
                          <a:cubicBezTo>
                            <a:pt x="2394" y="2082"/>
                            <a:pt x="2463" y="2168"/>
                            <a:pt x="2465" y="2088"/>
                          </a:cubicBezTo>
                          <a:cubicBezTo>
                            <a:pt x="2537" y="2088"/>
                            <a:pt x="2537" y="2088"/>
                            <a:pt x="2537" y="2088"/>
                          </a:cubicBezTo>
                          <a:cubicBezTo>
                            <a:pt x="2534" y="2070"/>
                            <a:pt x="2548" y="2054"/>
                            <a:pt x="2543" y="2037"/>
                          </a:cubicBezTo>
                          <a:cubicBezTo>
                            <a:pt x="2539" y="2022"/>
                            <a:pt x="2518" y="2022"/>
                            <a:pt x="2518" y="2004"/>
                          </a:cubicBezTo>
                          <a:cubicBezTo>
                            <a:pt x="2517" y="1922"/>
                            <a:pt x="2595" y="1908"/>
                            <a:pt x="2657" y="1936"/>
                          </a:cubicBezTo>
                          <a:cubicBezTo>
                            <a:pt x="2661" y="1932"/>
                            <a:pt x="2661" y="1932"/>
                            <a:pt x="2661" y="1932"/>
                          </a:cubicBezTo>
                          <a:cubicBezTo>
                            <a:pt x="2649" y="1908"/>
                            <a:pt x="2649" y="1908"/>
                            <a:pt x="2649" y="1908"/>
                          </a:cubicBezTo>
                          <a:cubicBezTo>
                            <a:pt x="2666" y="1902"/>
                            <a:pt x="2686" y="1876"/>
                            <a:pt x="2663" y="1861"/>
                          </a:cubicBezTo>
                          <a:cubicBezTo>
                            <a:pt x="2651" y="1852"/>
                            <a:pt x="2631" y="1859"/>
                            <a:pt x="2617" y="1860"/>
                          </a:cubicBezTo>
                          <a:cubicBezTo>
                            <a:pt x="2629" y="1780"/>
                            <a:pt x="2629" y="1780"/>
                            <a:pt x="2629" y="1780"/>
                          </a:cubicBezTo>
                          <a:cubicBezTo>
                            <a:pt x="2593" y="1772"/>
                            <a:pt x="2593" y="1772"/>
                            <a:pt x="2593" y="1772"/>
                          </a:cubicBezTo>
                          <a:cubicBezTo>
                            <a:pt x="2577" y="1720"/>
                            <a:pt x="2577" y="1720"/>
                            <a:pt x="2577" y="1720"/>
                          </a:cubicBezTo>
                          <a:cubicBezTo>
                            <a:pt x="2541" y="1692"/>
                            <a:pt x="2541" y="1692"/>
                            <a:pt x="2541" y="1692"/>
                          </a:cubicBezTo>
                          <a:cubicBezTo>
                            <a:pt x="2541" y="1716"/>
                            <a:pt x="2541" y="1716"/>
                            <a:pt x="2541" y="1716"/>
                          </a:cubicBezTo>
                          <a:cubicBezTo>
                            <a:pt x="2503" y="1729"/>
                            <a:pt x="2473" y="1746"/>
                            <a:pt x="2433" y="1754"/>
                          </a:cubicBezTo>
                          <a:cubicBezTo>
                            <a:pt x="2423" y="1756"/>
                            <a:pt x="2410" y="1767"/>
                            <a:pt x="2400" y="1760"/>
                          </a:cubicBezTo>
                          <a:cubicBezTo>
                            <a:pt x="2384" y="1750"/>
                            <a:pt x="2383" y="1716"/>
                            <a:pt x="2369" y="1701"/>
                          </a:cubicBezTo>
                          <a:cubicBezTo>
                            <a:pt x="2351" y="1681"/>
                            <a:pt x="2334" y="1677"/>
                            <a:pt x="2333" y="1648"/>
                          </a:cubicBezTo>
                          <a:cubicBezTo>
                            <a:pt x="2306" y="1617"/>
                            <a:pt x="2306" y="1617"/>
                            <a:pt x="2306" y="1617"/>
                          </a:cubicBezTo>
                          <a:cubicBezTo>
                            <a:pt x="2269" y="1600"/>
                            <a:pt x="2269" y="1600"/>
                            <a:pt x="2269" y="1600"/>
                          </a:cubicBezTo>
                          <a:cubicBezTo>
                            <a:pt x="2251" y="1603"/>
                            <a:pt x="2244" y="1597"/>
                            <a:pt x="2241" y="1580"/>
                          </a:cubicBezTo>
                          <a:cubicBezTo>
                            <a:pt x="2181" y="1556"/>
                            <a:pt x="2181" y="1556"/>
                            <a:pt x="2181" y="1556"/>
                          </a:cubicBezTo>
                          <a:cubicBezTo>
                            <a:pt x="2165" y="1584"/>
                            <a:pt x="2165" y="1584"/>
                            <a:pt x="2165" y="1584"/>
                          </a:cubicBezTo>
                          <a:cubicBezTo>
                            <a:pt x="2148" y="1585"/>
                            <a:pt x="2120" y="1597"/>
                            <a:pt x="2105" y="1589"/>
                          </a:cubicBezTo>
                          <a:cubicBezTo>
                            <a:pt x="2083" y="1579"/>
                            <a:pt x="2093" y="1524"/>
                            <a:pt x="2093" y="1504"/>
                          </a:cubicBezTo>
                          <a:cubicBezTo>
                            <a:pt x="2065" y="1507"/>
                            <a:pt x="2019" y="1554"/>
                            <a:pt x="2001" y="1576"/>
                          </a:cubicBezTo>
                          <a:cubicBezTo>
                            <a:pt x="1997" y="1576"/>
                            <a:pt x="1997" y="1576"/>
                            <a:pt x="1997" y="1576"/>
                          </a:cubicBezTo>
                          <a:cubicBezTo>
                            <a:pt x="1985" y="1567"/>
                            <a:pt x="1973" y="1572"/>
                            <a:pt x="1961" y="1566"/>
                          </a:cubicBezTo>
                          <a:cubicBezTo>
                            <a:pt x="1933" y="1552"/>
                            <a:pt x="1925" y="1536"/>
                            <a:pt x="1889" y="1536"/>
                          </a:cubicBezTo>
                          <a:cubicBezTo>
                            <a:pt x="1886" y="1515"/>
                            <a:pt x="1878" y="1509"/>
                            <a:pt x="1857" y="1508"/>
                          </a:cubicBezTo>
                          <a:cubicBezTo>
                            <a:pt x="1853" y="1464"/>
                            <a:pt x="1853" y="1464"/>
                            <a:pt x="1853" y="1464"/>
                          </a:cubicBezTo>
                          <a:cubicBezTo>
                            <a:pt x="1797" y="1460"/>
                            <a:pt x="1797" y="1460"/>
                            <a:pt x="1797" y="1460"/>
                          </a:cubicBezTo>
                          <a:cubicBezTo>
                            <a:pt x="1773" y="1472"/>
                            <a:pt x="1773" y="1472"/>
                            <a:pt x="1773" y="1472"/>
                          </a:cubicBezTo>
                          <a:cubicBezTo>
                            <a:pt x="1785" y="1432"/>
                            <a:pt x="1785" y="1432"/>
                            <a:pt x="1785" y="1432"/>
                          </a:cubicBezTo>
                          <a:cubicBezTo>
                            <a:pt x="1759" y="1439"/>
                            <a:pt x="1750" y="1432"/>
                            <a:pt x="1741" y="1408"/>
                          </a:cubicBezTo>
                          <a:cubicBezTo>
                            <a:pt x="1733" y="1408"/>
                            <a:pt x="1733" y="1408"/>
                            <a:pt x="1733" y="1408"/>
                          </a:cubicBezTo>
                          <a:cubicBezTo>
                            <a:pt x="1729" y="1420"/>
                            <a:pt x="1729" y="1420"/>
                            <a:pt x="1729" y="1420"/>
                          </a:cubicBezTo>
                          <a:cubicBezTo>
                            <a:pt x="1713" y="1384"/>
                            <a:pt x="1713" y="1384"/>
                            <a:pt x="1713" y="1384"/>
                          </a:cubicBezTo>
                          <a:cubicBezTo>
                            <a:pt x="1685" y="1352"/>
                            <a:pt x="1685" y="1352"/>
                            <a:pt x="1685" y="1352"/>
                          </a:cubicBezTo>
                          <a:cubicBezTo>
                            <a:pt x="1645" y="1356"/>
                            <a:pt x="1645" y="1356"/>
                            <a:pt x="1645" y="1356"/>
                          </a:cubicBezTo>
                          <a:cubicBezTo>
                            <a:pt x="1653" y="1344"/>
                            <a:pt x="1653" y="1344"/>
                            <a:pt x="1653" y="1344"/>
                          </a:cubicBezTo>
                          <a:cubicBezTo>
                            <a:pt x="1605" y="1316"/>
                            <a:pt x="1605" y="1316"/>
                            <a:pt x="1605" y="1316"/>
                          </a:cubicBezTo>
                          <a:cubicBezTo>
                            <a:pt x="1585" y="1340"/>
                            <a:pt x="1585" y="1340"/>
                            <a:pt x="1585" y="1340"/>
                          </a:cubicBezTo>
                          <a:cubicBezTo>
                            <a:pt x="1581" y="1320"/>
                            <a:pt x="1581" y="1320"/>
                            <a:pt x="1581" y="1320"/>
                          </a:cubicBezTo>
                          <a:cubicBezTo>
                            <a:pt x="1561" y="1328"/>
                            <a:pt x="1561" y="1328"/>
                            <a:pt x="1561" y="1328"/>
                          </a:cubicBezTo>
                          <a:cubicBezTo>
                            <a:pt x="1561" y="1332"/>
                            <a:pt x="1561" y="1332"/>
                            <a:pt x="1561" y="1332"/>
                          </a:cubicBezTo>
                          <a:cubicBezTo>
                            <a:pt x="1569" y="1344"/>
                            <a:pt x="1569" y="1344"/>
                            <a:pt x="1569" y="1344"/>
                          </a:cubicBezTo>
                          <a:cubicBezTo>
                            <a:pt x="1533" y="1360"/>
                            <a:pt x="1533" y="1360"/>
                            <a:pt x="1533" y="1360"/>
                          </a:cubicBezTo>
                          <a:cubicBezTo>
                            <a:pt x="1517" y="1372"/>
                            <a:pt x="1517" y="1372"/>
                            <a:pt x="1517" y="1372"/>
                          </a:cubicBezTo>
                          <a:cubicBezTo>
                            <a:pt x="1513" y="1320"/>
                            <a:pt x="1513" y="1320"/>
                            <a:pt x="1513" y="1320"/>
                          </a:cubicBezTo>
                          <a:cubicBezTo>
                            <a:pt x="1473" y="1312"/>
                            <a:pt x="1473" y="1312"/>
                            <a:pt x="1473" y="1312"/>
                          </a:cubicBezTo>
                          <a:cubicBezTo>
                            <a:pt x="1478" y="1302"/>
                            <a:pt x="1490" y="1277"/>
                            <a:pt x="1484" y="1265"/>
                          </a:cubicBezTo>
                          <a:cubicBezTo>
                            <a:pt x="1471" y="1240"/>
                            <a:pt x="1405" y="1272"/>
                            <a:pt x="1397" y="1288"/>
                          </a:cubicBezTo>
                          <a:cubicBezTo>
                            <a:pt x="1377" y="1272"/>
                            <a:pt x="1377" y="1272"/>
                            <a:pt x="1377" y="1272"/>
                          </a:cubicBezTo>
                          <a:cubicBezTo>
                            <a:pt x="1353" y="1276"/>
                            <a:pt x="1353" y="1276"/>
                            <a:pt x="1353" y="1276"/>
                          </a:cubicBezTo>
                          <a:cubicBezTo>
                            <a:pt x="1369" y="1252"/>
                            <a:pt x="1369" y="1252"/>
                            <a:pt x="1369" y="1252"/>
                          </a:cubicBezTo>
                          <a:cubicBezTo>
                            <a:pt x="1361" y="1216"/>
                            <a:pt x="1361" y="1216"/>
                            <a:pt x="1361" y="1216"/>
                          </a:cubicBezTo>
                          <a:cubicBezTo>
                            <a:pt x="1306" y="1200"/>
                            <a:pt x="1293" y="1174"/>
                            <a:pt x="1341" y="1140"/>
                          </a:cubicBezTo>
                          <a:cubicBezTo>
                            <a:pt x="1352" y="1156"/>
                            <a:pt x="1373" y="1154"/>
                            <a:pt x="1382" y="1136"/>
                          </a:cubicBezTo>
                          <a:cubicBezTo>
                            <a:pt x="1392" y="1115"/>
                            <a:pt x="1385" y="1090"/>
                            <a:pt x="1385" y="1068"/>
                          </a:cubicBezTo>
                          <a:cubicBezTo>
                            <a:pt x="1397" y="1072"/>
                            <a:pt x="1397" y="1072"/>
                            <a:pt x="1397" y="1072"/>
                          </a:cubicBezTo>
                          <a:cubicBezTo>
                            <a:pt x="1402" y="1042"/>
                            <a:pt x="1382" y="982"/>
                            <a:pt x="1357" y="964"/>
                          </a:cubicBezTo>
                          <a:cubicBezTo>
                            <a:pt x="1361" y="956"/>
                            <a:pt x="1361" y="956"/>
                            <a:pt x="1361" y="956"/>
                          </a:cubicBezTo>
                          <a:cubicBezTo>
                            <a:pt x="1339" y="942"/>
                            <a:pt x="1316" y="922"/>
                            <a:pt x="1292" y="912"/>
                          </a:cubicBezTo>
                          <a:cubicBezTo>
                            <a:pt x="1251" y="895"/>
                            <a:pt x="1234" y="924"/>
                            <a:pt x="1217" y="868"/>
                          </a:cubicBezTo>
                          <a:cubicBezTo>
                            <a:pt x="1248" y="845"/>
                            <a:pt x="1253" y="808"/>
                            <a:pt x="1249" y="772"/>
                          </a:cubicBezTo>
                          <a:cubicBezTo>
                            <a:pt x="1269" y="776"/>
                            <a:pt x="1269" y="776"/>
                            <a:pt x="1269" y="776"/>
                          </a:cubicBezTo>
                          <a:cubicBezTo>
                            <a:pt x="1265" y="696"/>
                            <a:pt x="1265" y="696"/>
                            <a:pt x="1265" y="696"/>
                          </a:cubicBezTo>
                          <a:cubicBezTo>
                            <a:pt x="1289" y="692"/>
                            <a:pt x="1289" y="692"/>
                            <a:pt x="1289" y="692"/>
                          </a:cubicBezTo>
                          <a:cubicBezTo>
                            <a:pt x="1289" y="684"/>
                            <a:pt x="1289" y="684"/>
                            <a:pt x="1289" y="684"/>
                          </a:cubicBezTo>
                          <a:cubicBezTo>
                            <a:pt x="1257" y="672"/>
                            <a:pt x="1257" y="672"/>
                            <a:pt x="1257" y="672"/>
                          </a:cubicBezTo>
                          <a:cubicBezTo>
                            <a:pt x="1257" y="584"/>
                            <a:pt x="1257" y="584"/>
                            <a:pt x="1257" y="584"/>
                          </a:cubicBezTo>
                          <a:cubicBezTo>
                            <a:pt x="1276" y="583"/>
                            <a:pt x="1328" y="577"/>
                            <a:pt x="1341" y="562"/>
                          </a:cubicBezTo>
                          <a:cubicBezTo>
                            <a:pt x="1372" y="524"/>
                            <a:pt x="1339" y="490"/>
                            <a:pt x="1317" y="460"/>
                          </a:cubicBezTo>
                          <a:cubicBezTo>
                            <a:pt x="1291" y="426"/>
                            <a:pt x="1273" y="390"/>
                            <a:pt x="1229" y="376"/>
                          </a:cubicBezTo>
                          <a:cubicBezTo>
                            <a:pt x="1239" y="362"/>
                            <a:pt x="1256" y="351"/>
                            <a:pt x="1265" y="335"/>
                          </a:cubicBezTo>
                          <a:cubicBezTo>
                            <a:pt x="1275" y="317"/>
                            <a:pt x="1267" y="298"/>
                            <a:pt x="1282" y="280"/>
                          </a:cubicBezTo>
                          <a:cubicBezTo>
                            <a:pt x="1303" y="254"/>
                            <a:pt x="1339" y="235"/>
                            <a:pt x="1345" y="200"/>
                          </a:cubicBezTo>
                          <a:cubicBezTo>
                            <a:pt x="1297" y="192"/>
                            <a:pt x="1297" y="192"/>
                            <a:pt x="1297" y="192"/>
                          </a:cubicBezTo>
                          <a:cubicBezTo>
                            <a:pt x="1297" y="180"/>
                            <a:pt x="1297" y="180"/>
                            <a:pt x="1297" y="180"/>
                          </a:cubicBezTo>
                          <a:cubicBezTo>
                            <a:pt x="1281" y="180"/>
                            <a:pt x="1281" y="180"/>
                            <a:pt x="1281" y="180"/>
                          </a:cubicBezTo>
                          <a:cubicBezTo>
                            <a:pt x="1271" y="136"/>
                            <a:pt x="1197" y="159"/>
                            <a:pt x="1165" y="155"/>
                          </a:cubicBezTo>
                          <a:cubicBezTo>
                            <a:pt x="1148" y="154"/>
                            <a:pt x="1130" y="143"/>
                            <a:pt x="1113" y="148"/>
                          </a:cubicBezTo>
                          <a:cubicBezTo>
                            <a:pt x="1093" y="152"/>
                            <a:pt x="1087" y="173"/>
                            <a:pt x="1065" y="172"/>
                          </a:cubicBezTo>
                          <a:cubicBezTo>
                            <a:pt x="1021" y="170"/>
                            <a:pt x="1051" y="109"/>
                            <a:pt x="997" y="140"/>
                          </a:cubicBezTo>
                          <a:cubicBezTo>
                            <a:pt x="990" y="107"/>
                            <a:pt x="978" y="79"/>
                            <a:pt x="966" y="48"/>
                          </a:cubicBezTo>
                          <a:cubicBezTo>
                            <a:pt x="962" y="38"/>
                            <a:pt x="960" y="19"/>
                            <a:pt x="950" y="12"/>
                          </a:cubicBezTo>
                          <a:cubicBezTo>
                            <a:pt x="931" y="0"/>
                            <a:pt x="927" y="44"/>
                            <a:pt x="905" y="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A91ACF79-4097-C044-1A9E-E70AC17E0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723" y="1485677"/>
              <a:ext cx="936625" cy="976313"/>
            </a:xfrm>
            <a:custGeom>
              <a:avLst/>
              <a:gdLst>
                <a:gd name="T0" fmla="*/ 1536 w 3096"/>
                <a:gd name="T1" fmla="*/ 68 h 3250"/>
                <a:gd name="T2" fmla="*/ 1240 w 3096"/>
                <a:gd name="T3" fmla="*/ 148 h 3250"/>
                <a:gd name="T4" fmla="*/ 1108 w 3096"/>
                <a:gd name="T5" fmla="*/ 204 h 3250"/>
                <a:gd name="T6" fmla="*/ 964 w 3096"/>
                <a:gd name="T7" fmla="*/ 308 h 3250"/>
                <a:gd name="T8" fmla="*/ 652 w 3096"/>
                <a:gd name="T9" fmla="*/ 448 h 3250"/>
                <a:gd name="T10" fmla="*/ 410 w 3096"/>
                <a:gd name="T11" fmla="*/ 400 h 3250"/>
                <a:gd name="T12" fmla="*/ 267 w 3096"/>
                <a:gd name="T13" fmla="*/ 548 h 3250"/>
                <a:gd name="T14" fmla="*/ 196 w 3096"/>
                <a:gd name="T15" fmla="*/ 656 h 3250"/>
                <a:gd name="T16" fmla="*/ 152 w 3096"/>
                <a:gd name="T17" fmla="*/ 820 h 3250"/>
                <a:gd name="T18" fmla="*/ 184 w 3096"/>
                <a:gd name="T19" fmla="*/ 996 h 3250"/>
                <a:gd name="T20" fmla="*/ 56 w 3096"/>
                <a:gd name="T21" fmla="*/ 1146 h 3250"/>
                <a:gd name="T22" fmla="*/ 80 w 3096"/>
                <a:gd name="T23" fmla="*/ 1292 h 3250"/>
                <a:gd name="T24" fmla="*/ 16 w 3096"/>
                <a:gd name="T25" fmla="*/ 1468 h 3250"/>
                <a:gd name="T26" fmla="*/ 252 w 3096"/>
                <a:gd name="T27" fmla="*/ 1592 h 3250"/>
                <a:gd name="T28" fmla="*/ 322 w 3096"/>
                <a:gd name="T29" fmla="*/ 1610 h 3250"/>
                <a:gd name="T30" fmla="*/ 460 w 3096"/>
                <a:gd name="T31" fmla="*/ 1588 h 3250"/>
                <a:gd name="T32" fmla="*/ 646 w 3096"/>
                <a:gd name="T33" fmla="*/ 1754 h 3250"/>
                <a:gd name="T34" fmla="*/ 758 w 3096"/>
                <a:gd name="T35" fmla="*/ 1890 h 3250"/>
                <a:gd name="T36" fmla="*/ 770 w 3096"/>
                <a:gd name="T37" fmla="*/ 2035 h 3250"/>
                <a:gd name="T38" fmla="*/ 904 w 3096"/>
                <a:gd name="T39" fmla="*/ 2028 h 3250"/>
                <a:gd name="T40" fmla="*/ 1068 w 3096"/>
                <a:gd name="T41" fmla="*/ 2094 h 3250"/>
                <a:gd name="T42" fmla="*/ 1125 w 3096"/>
                <a:gd name="T43" fmla="*/ 2267 h 3250"/>
                <a:gd name="T44" fmla="*/ 926 w 3096"/>
                <a:gd name="T45" fmla="*/ 2390 h 3250"/>
                <a:gd name="T46" fmla="*/ 988 w 3096"/>
                <a:gd name="T47" fmla="*/ 2528 h 3250"/>
                <a:gd name="T48" fmla="*/ 995 w 3096"/>
                <a:gd name="T49" fmla="*/ 2747 h 3250"/>
                <a:gd name="T50" fmla="*/ 1012 w 3096"/>
                <a:gd name="T51" fmla="*/ 2884 h 3250"/>
                <a:gd name="T52" fmla="*/ 1116 w 3096"/>
                <a:gd name="T53" fmla="*/ 2972 h 3250"/>
                <a:gd name="T54" fmla="*/ 1264 w 3096"/>
                <a:gd name="T55" fmla="*/ 3072 h 3250"/>
                <a:gd name="T56" fmla="*/ 1420 w 3096"/>
                <a:gd name="T57" fmla="*/ 3084 h 3250"/>
                <a:gd name="T58" fmla="*/ 1538 w 3096"/>
                <a:gd name="T59" fmla="*/ 3167 h 3250"/>
                <a:gd name="T60" fmla="*/ 1803 w 3096"/>
                <a:gd name="T61" fmla="*/ 3250 h 3250"/>
                <a:gd name="T62" fmla="*/ 2060 w 3096"/>
                <a:gd name="T63" fmla="*/ 3212 h 3250"/>
                <a:gd name="T64" fmla="*/ 2058 w 3096"/>
                <a:gd name="T65" fmla="*/ 3012 h 3250"/>
                <a:gd name="T66" fmla="*/ 2098 w 3096"/>
                <a:gd name="T67" fmla="*/ 2781 h 3250"/>
                <a:gd name="T68" fmla="*/ 2078 w 3096"/>
                <a:gd name="T69" fmla="*/ 2559 h 3250"/>
                <a:gd name="T70" fmla="*/ 2024 w 3096"/>
                <a:gd name="T71" fmla="*/ 2452 h 3250"/>
                <a:gd name="T72" fmla="*/ 2132 w 3096"/>
                <a:gd name="T73" fmla="*/ 2280 h 3250"/>
                <a:gd name="T74" fmla="*/ 2156 w 3096"/>
                <a:gd name="T75" fmla="*/ 2224 h 3250"/>
                <a:gd name="T76" fmla="*/ 2133 w 3096"/>
                <a:gd name="T77" fmla="*/ 1954 h 3250"/>
                <a:gd name="T78" fmla="*/ 2384 w 3096"/>
                <a:gd name="T79" fmla="*/ 1866 h 3250"/>
                <a:gd name="T80" fmla="*/ 2579 w 3096"/>
                <a:gd name="T81" fmla="*/ 1856 h 3250"/>
                <a:gd name="T82" fmla="*/ 2820 w 3096"/>
                <a:gd name="T83" fmla="*/ 1788 h 3250"/>
                <a:gd name="T84" fmla="*/ 2960 w 3096"/>
                <a:gd name="T85" fmla="*/ 1736 h 3250"/>
                <a:gd name="T86" fmla="*/ 3008 w 3096"/>
                <a:gd name="T87" fmla="*/ 1616 h 3250"/>
                <a:gd name="T88" fmla="*/ 3010 w 3096"/>
                <a:gd name="T89" fmla="*/ 1458 h 3250"/>
                <a:gd name="T90" fmla="*/ 2708 w 3096"/>
                <a:gd name="T91" fmla="*/ 1402 h 3250"/>
                <a:gd name="T92" fmla="*/ 2577 w 3096"/>
                <a:gd name="T93" fmla="*/ 1217 h 3250"/>
                <a:gd name="T94" fmla="*/ 2488 w 3096"/>
                <a:gd name="T95" fmla="*/ 936 h 3250"/>
                <a:gd name="T96" fmla="*/ 2412 w 3096"/>
                <a:gd name="T97" fmla="*/ 920 h 3250"/>
                <a:gd name="T98" fmla="*/ 2342 w 3096"/>
                <a:gd name="T99" fmla="*/ 815 h 3250"/>
                <a:gd name="T100" fmla="*/ 2368 w 3096"/>
                <a:gd name="T101" fmla="*/ 772 h 3250"/>
                <a:gd name="T102" fmla="*/ 2148 w 3096"/>
                <a:gd name="T103" fmla="*/ 780 h 3250"/>
                <a:gd name="T104" fmla="*/ 2140 w 3096"/>
                <a:gd name="T105" fmla="*/ 700 h 3250"/>
                <a:gd name="T106" fmla="*/ 2052 w 3096"/>
                <a:gd name="T107" fmla="*/ 544 h 3250"/>
                <a:gd name="T108" fmla="*/ 1983 w 3096"/>
                <a:gd name="T109" fmla="*/ 463 h 3250"/>
                <a:gd name="T110" fmla="*/ 1820 w 3096"/>
                <a:gd name="T111" fmla="*/ 260 h 3250"/>
                <a:gd name="T112" fmla="*/ 1836 w 3096"/>
                <a:gd name="T113" fmla="*/ 164 h 3250"/>
                <a:gd name="T114" fmla="*/ 1660 w 3096"/>
                <a:gd name="T115" fmla="*/ 16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96" h="3250">
                  <a:moveTo>
                    <a:pt x="1660" y="16"/>
                  </a:moveTo>
                  <a:cubicBezTo>
                    <a:pt x="1664" y="36"/>
                    <a:pt x="1664" y="36"/>
                    <a:pt x="1664" y="36"/>
                  </a:cubicBezTo>
                  <a:cubicBezTo>
                    <a:pt x="1589" y="62"/>
                    <a:pt x="1589" y="62"/>
                    <a:pt x="1589" y="62"/>
                  </a:cubicBezTo>
                  <a:cubicBezTo>
                    <a:pt x="1536" y="68"/>
                    <a:pt x="1536" y="68"/>
                    <a:pt x="1536" y="68"/>
                  </a:cubicBezTo>
                  <a:cubicBezTo>
                    <a:pt x="1536" y="52"/>
                    <a:pt x="1536" y="52"/>
                    <a:pt x="1536" y="52"/>
                  </a:cubicBezTo>
                  <a:cubicBezTo>
                    <a:pt x="1507" y="55"/>
                    <a:pt x="1481" y="71"/>
                    <a:pt x="1468" y="96"/>
                  </a:cubicBezTo>
                  <a:cubicBezTo>
                    <a:pt x="1400" y="69"/>
                    <a:pt x="1373" y="186"/>
                    <a:pt x="1320" y="108"/>
                  </a:cubicBezTo>
                  <a:cubicBezTo>
                    <a:pt x="1240" y="148"/>
                    <a:pt x="1240" y="148"/>
                    <a:pt x="1240" y="148"/>
                  </a:cubicBezTo>
                  <a:cubicBezTo>
                    <a:pt x="1252" y="180"/>
                    <a:pt x="1252" y="180"/>
                    <a:pt x="1252" y="180"/>
                  </a:cubicBezTo>
                  <a:cubicBezTo>
                    <a:pt x="1204" y="184"/>
                    <a:pt x="1204" y="184"/>
                    <a:pt x="1204" y="184"/>
                  </a:cubicBezTo>
                  <a:cubicBezTo>
                    <a:pt x="1188" y="212"/>
                    <a:pt x="1188" y="212"/>
                    <a:pt x="1188" y="212"/>
                  </a:cubicBezTo>
                  <a:cubicBezTo>
                    <a:pt x="1159" y="201"/>
                    <a:pt x="1138" y="198"/>
                    <a:pt x="1108" y="204"/>
                  </a:cubicBezTo>
                  <a:cubicBezTo>
                    <a:pt x="1112" y="220"/>
                    <a:pt x="1112" y="220"/>
                    <a:pt x="1112" y="220"/>
                  </a:cubicBezTo>
                  <a:cubicBezTo>
                    <a:pt x="1085" y="224"/>
                    <a:pt x="1079" y="252"/>
                    <a:pt x="1076" y="276"/>
                  </a:cubicBezTo>
                  <a:cubicBezTo>
                    <a:pt x="980" y="300"/>
                    <a:pt x="980" y="300"/>
                    <a:pt x="980" y="300"/>
                  </a:cubicBezTo>
                  <a:cubicBezTo>
                    <a:pt x="964" y="308"/>
                    <a:pt x="964" y="308"/>
                    <a:pt x="964" y="308"/>
                  </a:cubicBezTo>
                  <a:cubicBezTo>
                    <a:pt x="942" y="245"/>
                    <a:pt x="822" y="356"/>
                    <a:pt x="884" y="392"/>
                  </a:cubicBezTo>
                  <a:cubicBezTo>
                    <a:pt x="872" y="424"/>
                    <a:pt x="872" y="424"/>
                    <a:pt x="872" y="424"/>
                  </a:cubicBezTo>
                  <a:cubicBezTo>
                    <a:pt x="848" y="431"/>
                    <a:pt x="832" y="446"/>
                    <a:pt x="805" y="448"/>
                  </a:cubicBezTo>
                  <a:cubicBezTo>
                    <a:pt x="762" y="450"/>
                    <a:pt x="679" y="400"/>
                    <a:pt x="652" y="448"/>
                  </a:cubicBezTo>
                  <a:cubicBezTo>
                    <a:pt x="613" y="391"/>
                    <a:pt x="549" y="460"/>
                    <a:pt x="496" y="418"/>
                  </a:cubicBezTo>
                  <a:cubicBezTo>
                    <a:pt x="487" y="411"/>
                    <a:pt x="474" y="405"/>
                    <a:pt x="470" y="394"/>
                  </a:cubicBezTo>
                  <a:cubicBezTo>
                    <a:pt x="466" y="384"/>
                    <a:pt x="477" y="352"/>
                    <a:pt x="455" y="357"/>
                  </a:cubicBezTo>
                  <a:cubicBezTo>
                    <a:pt x="440" y="361"/>
                    <a:pt x="411" y="383"/>
                    <a:pt x="410" y="400"/>
                  </a:cubicBezTo>
                  <a:cubicBezTo>
                    <a:pt x="409" y="413"/>
                    <a:pt x="422" y="431"/>
                    <a:pt x="406" y="440"/>
                  </a:cubicBezTo>
                  <a:cubicBezTo>
                    <a:pt x="378" y="458"/>
                    <a:pt x="317" y="409"/>
                    <a:pt x="312" y="476"/>
                  </a:cubicBezTo>
                  <a:cubicBezTo>
                    <a:pt x="252" y="488"/>
                    <a:pt x="252" y="488"/>
                    <a:pt x="252" y="488"/>
                  </a:cubicBezTo>
                  <a:cubicBezTo>
                    <a:pt x="267" y="548"/>
                    <a:pt x="267" y="548"/>
                    <a:pt x="267" y="548"/>
                  </a:cubicBezTo>
                  <a:cubicBezTo>
                    <a:pt x="263" y="583"/>
                    <a:pt x="263" y="583"/>
                    <a:pt x="263" y="583"/>
                  </a:cubicBezTo>
                  <a:cubicBezTo>
                    <a:pt x="287" y="612"/>
                    <a:pt x="287" y="612"/>
                    <a:pt x="287" y="612"/>
                  </a:cubicBezTo>
                  <a:cubicBezTo>
                    <a:pt x="288" y="696"/>
                    <a:pt x="288" y="696"/>
                    <a:pt x="288" y="696"/>
                  </a:cubicBezTo>
                  <a:cubicBezTo>
                    <a:pt x="196" y="656"/>
                    <a:pt x="196" y="656"/>
                    <a:pt x="196" y="656"/>
                  </a:cubicBezTo>
                  <a:cubicBezTo>
                    <a:pt x="140" y="740"/>
                    <a:pt x="140" y="740"/>
                    <a:pt x="140" y="740"/>
                  </a:cubicBezTo>
                  <a:cubicBezTo>
                    <a:pt x="112" y="728"/>
                    <a:pt x="112" y="728"/>
                    <a:pt x="112" y="728"/>
                  </a:cubicBezTo>
                  <a:cubicBezTo>
                    <a:pt x="124" y="756"/>
                    <a:pt x="124" y="756"/>
                    <a:pt x="124" y="756"/>
                  </a:cubicBezTo>
                  <a:cubicBezTo>
                    <a:pt x="119" y="783"/>
                    <a:pt x="132" y="803"/>
                    <a:pt x="152" y="820"/>
                  </a:cubicBezTo>
                  <a:cubicBezTo>
                    <a:pt x="152" y="824"/>
                    <a:pt x="152" y="824"/>
                    <a:pt x="152" y="824"/>
                  </a:cubicBezTo>
                  <a:cubicBezTo>
                    <a:pt x="122" y="833"/>
                    <a:pt x="43" y="892"/>
                    <a:pt x="116" y="900"/>
                  </a:cubicBezTo>
                  <a:cubicBezTo>
                    <a:pt x="117" y="943"/>
                    <a:pt x="139" y="925"/>
                    <a:pt x="161" y="946"/>
                  </a:cubicBezTo>
                  <a:cubicBezTo>
                    <a:pt x="171" y="956"/>
                    <a:pt x="178" y="983"/>
                    <a:pt x="184" y="996"/>
                  </a:cubicBezTo>
                  <a:cubicBezTo>
                    <a:pt x="163" y="1022"/>
                    <a:pt x="163" y="1022"/>
                    <a:pt x="163" y="1022"/>
                  </a:cubicBezTo>
                  <a:cubicBezTo>
                    <a:pt x="100" y="1020"/>
                    <a:pt x="100" y="1020"/>
                    <a:pt x="100" y="1020"/>
                  </a:cubicBezTo>
                  <a:cubicBezTo>
                    <a:pt x="108" y="1084"/>
                    <a:pt x="108" y="1084"/>
                    <a:pt x="108" y="1084"/>
                  </a:cubicBezTo>
                  <a:cubicBezTo>
                    <a:pt x="85" y="1089"/>
                    <a:pt x="36" y="1116"/>
                    <a:pt x="56" y="1146"/>
                  </a:cubicBezTo>
                  <a:cubicBezTo>
                    <a:pt x="66" y="1161"/>
                    <a:pt x="91" y="1168"/>
                    <a:pt x="108" y="1172"/>
                  </a:cubicBezTo>
                  <a:cubicBezTo>
                    <a:pt x="91" y="1191"/>
                    <a:pt x="54" y="1234"/>
                    <a:pt x="64" y="1256"/>
                  </a:cubicBezTo>
                  <a:cubicBezTo>
                    <a:pt x="44" y="1252"/>
                    <a:pt x="44" y="1252"/>
                    <a:pt x="44" y="1252"/>
                  </a:cubicBezTo>
                  <a:cubicBezTo>
                    <a:pt x="40" y="1275"/>
                    <a:pt x="60" y="1286"/>
                    <a:pt x="80" y="1292"/>
                  </a:cubicBezTo>
                  <a:cubicBezTo>
                    <a:pt x="61" y="1332"/>
                    <a:pt x="40" y="1364"/>
                    <a:pt x="0" y="1376"/>
                  </a:cubicBezTo>
                  <a:cubicBezTo>
                    <a:pt x="32" y="1448"/>
                    <a:pt x="32" y="1448"/>
                    <a:pt x="32" y="1448"/>
                  </a:cubicBezTo>
                  <a:cubicBezTo>
                    <a:pt x="16" y="1464"/>
                    <a:pt x="16" y="1464"/>
                    <a:pt x="16" y="1464"/>
                  </a:cubicBezTo>
                  <a:cubicBezTo>
                    <a:pt x="16" y="1468"/>
                    <a:pt x="16" y="1468"/>
                    <a:pt x="16" y="1468"/>
                  </a:cubicBezTo>
                  <a:cubicBezTo>
                    <a:pt x="44" y="1476"/>
                    <a:pt x="44" y="1476"/>
                    <a:pt x="44" y="1476"/>
                  </a:cubicBezTo>
                  <a:cubicBezTo>
                    <a:pt x="49" y="1539"/>
                    <a:pt x="98" y="1511"/>
                    <a:pt x="137" y="1523"/>
                  </a:cubicBezTo>
                  <a:cubicBezTo>
                    <a:pt x="162" y="1531"/>
                    <a:pt x="171" y="1552"/>
                    <a:pt x="176" y="1576"/>
                  </a:cubicBezTo>
                  <a:cubicBezTo>
                    <a:pt x="252" y="1592"/>
                    <a:pt x="252" y="1592"/>
                    <a:pt x="252" y="1592"/>
                  </a:cubicBezTo>
                  <a:cubicBezTo>
                    <a:pt x="252" y="1608"/>
                    <a:pt x="252" y="1608"/>
                    <a:pt x="252" y="1608"/>
                  </a:cubicBezTo>
                  <a:cubicBezTo>
                    <a:pt x="264" y="1608"/>
                    <a:pt x="264" y="1608"/>
                    <a:pt x="264" y="1608"/>
                  </a:cubicBezTo>
                  <a:cubicBezTo>
                    <a:pt x="264" y="1632"/>
                    <a:pt x="264" y="1632"/>
                    <a:pt x="264" y="1632"/>
                  </a:cubicBezTo>
                  <a:cubicBezTo>
                    <a:pt x="322" y="1610"/>
                    <a:pt x="322" y="1610"/>
                    <a:pt x="322" y="1610"/>
                  </a:cubicBezTo>
                  <a:cubicBezTo>
                    <a:pt x="368" y="1619"/>
                    <a:pt x="368" y="1619"/>
                    <a:pt x="368" y="1619"/>
                  </a:cubicBezTo>
                  <a:cubicBezTo>
                    <a:pt x="424" y="1588"/>
                    <a:pt x="424" y="1588"/>
                    <a:pt x="424" y="1588"/>
                  </a:cubicBezTo>
                  <a:cubicBezTo>
                    <a:pt x="432" y="1608"/>
                    <a:pt x="445" y="1602"/>
                    <a:pt x="460" y="1592"/>
                  </a:cubicBezTo>
                  <a:cubicBezTo>
                    <a:pt x="460" y="1588"/>
                    <a:pt x="460" y="1588"/>
                    <a:pt x="460" y="1588"/>
                  </a:cubicBezTo>
                  <a:cubicBezTo>
                    <a:pt x="451" y="1544"/>
                    <a:pt x="502" y="1567"/>
                    <a:pt x="524" y="1568"/>
                  </a:cubicBezTo>
                  <a:cubicBezTo>
                    <a:pt x="526" y="1625"/>
                    <a:pt x="584" y="1609"/>
                    <a:pt x="614" y="1639"/>
                  </a:cubicBezTo>
                  <a:cubicBezTo>
                    <a:pt x="628" y="1653"/>
                    <a:pt x="616" y="1671"/>
                    <a:pt x="616" y="1688"/>
                  </a:cubicBezTo>
                  <a:cubicBezTo>
                    <a:pt x="616" y="1706"/>
                    <a:pt x="633" y="1742"/>
                    <a:pt x="646" y="1754"/>
                  </a:cubicBezTo>
                  <a:cubicBezTo>
                    <a:pt x="658" y="1765"/>
                    <a:pt x="677" y="1758"/>
                    <a:pt x="691" y="1765"/>
                  </a:cubicBezTo>
                  <a:cubicBezTo>
                    <a:pt x="707" y="1773"/>
                    <a:pt x="714" y="1794"/>
                    <a:pt x="732" y="1799"/>
                  </a:cubicBezTo>
                  <a:cubicBezTo>
                    <a:pt x="749" y="1803"/>
                    <a:pt x="768" y="1795"/>
                    <a:pt x="781" y="1809"/>
                  </a:cubicBezTo>
                  <a:cubicBezTo>
                    <a:pt x="798" y="1827"/>
                    <a:pt x="774" y="1875"/>
                    <a:pt x="758" y="1890"/>
                  </a:cubicBezTo>
                  <a:cubicBezTo>
                    <a:pt x="751" y="1896"/>
                    <a:pt x="729" y="1903"/>
                    <a:pt x="731" y="1916"/>
                  </a:cubicBezTo>
                  <a:cubicBezTo>
                    <a:pt x="735" y="1943"/>
                    <a:pt x="777" y="1935"/>
                    <a:pt x="789" y="1952"/>
                  </a:cubicBezTo>
                  <a:cubicBezTo>
                    <a:pt x="798" y="1965"/>
                    <a:pt x="807" y="1988"/>
                    <a:pt x="797" y="2002"/>
                  </a:cubicBezTo>
                  <a:cubicBezTo>
                    <a:pt x="788" y="2013"/>
                    <a:pt x="764" y="2017"/>
                    <a:pt x="770" y="2035"/>
                  </a:cubicBezTo>
                  <a:cubicBezTo>
                    <a:pt x="783" y="2069"/>
                    <a:pt x="845" y="2008"/>
                    <a:pt x="828" y="2068"/>
                  </a:cubicBezTo>
                  <a:cubicBezTo>
                    <a:pt x="872" y="2064"/>
                    <a:pt x="872" y="2064"/>
                    <a:pt x="872" y="2064"/>
                  </a:cubicBezTo>
                  <a:cubicBezTo>
                    <a:pt x="896" y="2048"/>
                    <a:pt x="896" y="2048"/>
                    <a:pt x="896" y="2048"/>
                  </a:cubicBezTo>
                  <a:cubicBezTo>
                    <a:pt x="904" y="2028"/>
                    <a:pt x="904" y="2028"/>
                    <a:pt x="904" y="2028"/>
                  </a:cubicBezTo>
                  <a:cubicBezTo>
                    <a:pt x="908" y="2028"/>
                    <a:pt x="908" y="2028"/>
                    <a:pt x="908" y="2028"/>
                  </a:cubicBezTo>
                  <a:cubicBezTo>
                    <a:pt x="925" y="2045"/>
                    <a:pt x="942" y="2025"/>
                    <a:pt x="963" y="2034"/>
                  </a:cubicBezTo>
                  <a:cubicBezTo>
                    <a:pt x="991" y="2046"/>
                    <a:pt x="994" y="2074"/>
                    <a:pt x="1014" y="2088"/>
                  </a:cubicBezTo>
                  <a:cubicBezTo>
                    <a:pt x="1028" y="2098"/>
                    <a:pt x="1051" y="2088"/>
                    <a:pt x="1068" y="2094"/>
                  </a:cubicBezTo>
                  <a:cubicBezTo>
                    <a:pt x="1093" y="2104"/>
                    <a:pt x="1137" y="2151"/>
                    <a:pt x="1148" y="2176"/>
                  </a:cubicBezTo>
                  <a:cubicBezTo>
                    <a:pt x="1104" y="2176"/>
                    <a:pt x="1104" y="2176"/>
                    <a:pt x="1104" y="2176"/>
                  </a:cubicBezTo>
                  <a:cubicBezTo>
                    <a:pt x="1104" y="2184"/>
                    <a:pt x="1104" y="2184"/>
                    <a:pt x="1104" y="2184"/>
                  </a:cubicBezTo>
                  <a:cubicBezTo>
                    <a:pt x="1131" y="2201"/>
                    <a:pt x="1119" y="2240"/>
                    <a:pt x="1125" y="2267"/>
                  </a:cubicBezTo>
                  <a:cubicBezTo>
                    <a:pt x="1130" y="2287"/>
                    <a:pt x="1164" y="2287"/>
                    <a:pt x="1172" y="2309"/>
                  </a:cubicBezTo>
                  <a:cubicBezTo>
                    <a:pt x="1183" y="2341"/>
                    <a:pt x="1148" y="2376"/>
                    <a:pt x="1144" y="2404"/>
                  </a:cubicBezTo>
                  <a:cubicBezTo>
                    <a:pt x="1117" y="2398"/>
                    <a:pt x="1090" y="2399"/>
                    <a:pt x="1064" y="2391"/>
                  </a:cubicBezTo>
                  <a:cubicBezTo>
                    <a:pt x="1020" y="2378"/>
                    <a:pt x="966" y="2341"/>
                    <a:pt x="926" y="2390"/>
                  </a:cubicBezTo>
                  <a:cubicBezTo>
                    <a:pt x="918" y="2400"/>
                    <a:pt x="916" y="2420"/>
                    <a:pt x="912" y="2432"/>
                  </a:cubicBezTo>
                  <a:cubicBezTo>
                    <a:pt x="940" y="2436"/>
                    <a:pt x="940" y="2436"/>
                    <a:pt x="940" y="2436"/>
                  </a:cubicBezTo>
                  <a:cubicBezTo>
                    <a:pt x="956" y="2520"/>
                    <a:pt x="956" y="2520"/>
                    <a:pt x="956" y="2520"/>
                  </a:cubicBezTo>
                  <a:cubicBezTo>
                    <a:pt x="988" y="2528"/>
                    <a:pt x="988" y="2528"/>
                    <a:pt x="988" y="2528"/>
                  </a:cubicBezTo>
                  <a:cubicBezTo>
                    <a:pt x="983" y="2548"/>
                    <a:pt x="963" y="2600"/>
                    <a:pt x="979" y="2617"/>
                  </a:cubicBezTo>
                  <a:cubicBezTo>
                    <a:pt x="1010" y="2649"/>
                    <a:pt x="1048" y="2581"/>
                    <a:pt x="1053" y="2640"/>
                  </a:cubicBezTo>
                  <a:cubicBezTo>
                    <a:pt x="1054" y="2645"/>
                    <a:pt x="1055" y="2651"/>
                    <a:pt x="1054" y="2656"/>
                  </a:cubicBezTo>
                  <a:cubicBezTo>
                    <a:pt x="1049" y="2686"/>
                    <a:pt x="1017" y="2727"/>
                    <a:pt x="995" y="2747"/>
                  </a:cubicBezTo>
                  <a:cubicBezTo>
                    <a:pt x="984" y="2757"/>
                    <a:pt x="966" y="2760"/>
                    <a:pt x="958" y="2773"/>
                  </a:cubicBezTo>
                  <a:cubicBezTo>
                    <a:pt x="947" y="2793"/>
                    <a:pt x="953" y="2819"/>
                    <a:pt x="956" y="2840"/>
                  </a:cubicBezTo>
                  <a:cubicBezTo>
                    <a:pt x="984" y="2846"/>
                    <a:pt x="1026" y="2846"/>
                    <a:pt x="1032" y="2880"/>
                  </a:cubicBezTo>
                  <a:cubicBezTo>
                    <a:pt x="1012" y="2884"/>
                    <a:pt x="1012" y="2884"/>
                    <a:pt x="1012" y="2884"/>
                  </a:cubicBezTo>
                  <a:cubicBezTo>
                    <a:pt x="1012" y="2892"/>
                    <a:pt x="1012" y="2892"/>
                    <a:pt x="1012" y="2892"/>
                  </a:cubicBezTo>
                  <a:cubicBezTo>
                    <a:pt x="1032" y="2896"/>
                    <a:pt x="1032" y="2896"/>
                    <a:pt x="1032" y="2896"/>
                  </a:cubicBezTo>
                  <a:cubicBezTo>
                    <a:pt x="1064" y="2976"/>
                    <a:pt x="1064" y="2976"/>
                    <a:pt x="1064" y="2976"/>
                  </a:cubicBezTo>
                  <a:cubicBezTo>
                    <a:pt x="1084" y="2971"/>
                    <a:pt x="1096" y="2962"/>
                    <a:pt x="1116" y="2972"/>
                  </a:cubicBezTo>
                  <a:cubicBezTo>
                    <a:pt x="1144" y="2953"/>
                    <a:pt x="1197" y="2997"/>
                    <a:pt x="1207" y="3028"/>
                  </a:cubicBezTo>
                  <a:cubicBezTo>
                    <a:pt x="1211" y="3042"/>
                    <a:pt x="1201" y="3062"/>
                    <a:pt x="1200" y="3076"/>
                  </a:cubicBezTo>
                  <a:cubicBezTo>
                    <a:pt x="1214" y="3071"/>
                    <a:pt x="1217" y="3062"/>
                    <a:pt x="1220" y="3048"/>
                  </a:cubicBezTo>
                  <a:cubicBezTo>
                    <a:pt x="1264" y="3072"/>
                    <a:pt x="1264" y="3072"/>
                    <a:pt x="1264" y="3072"/>
                  </a:cubicBezTo>
                  <a:cubicBezTo>
                    <a:pt x="1264" y="3076"/>
                    <a:pt x="1264" y="3076"/>
                    <a:pt x="1264" y="3076"/>
                  </a:cubicBezTo>
                  <a:cubicBezTo>
                    <a:pt x="1256" y="3084"/>
                    <a:pt x="1256" y="3084"/>
                    <a:pt x="1256" y="3084"/>
                  </a:cubicBezTo>
                  <a:cubicBezTo>
                    <a:pt x="1276" y="3081"/>
                    <a:pt x="1300" y="3082"/>
                    <a:pt x="1320" y="3076"/>
                  </a:cubicBezTo>
                  <a:cubicBezTo>
                    <a:pt x="1349" y="3067"/>
                    <a:pt x="1410" y="3023"/>
                    <a:pt x="1420" y="3084"/>
                  </a:cubicBezTo>
                  <a:cubicBezTo>
                    <a:pt x="1465" y="3075"/>
                    <a:pt x="1464" y="3048"/>
                    <a:pt x="1464" y="3008"/>
                  </a:cubicBezTo>
                  <a:cubicBezTo>
                    <a:pt x="1514" y="3018"/>
                    <a:pt x="1490" y="3048"/>
                    <a:pt x="1480" y="3080"/>
                  </a:cubicBezTo>
                  <a:cubicBezTo>
                    <a:pt x="1499" y="3090"/>
                    <a:pt x="1526" y="3107"/>
                    <a:pt x="1533" y="3128"/>
                  </a:cubicBezTo>
                  <a:cubicBezTo>
                    <a:pt x="1537" y="3140"/>
                    <a:pt x="1527" y="3158"/>
                    <a:pt x="1538" y="3167"/>
                  </a:cubicBezTo>
                  <a:cubicBezTo>
                    <a:pt x="1550" y="3177"/>
                    <a:pt x="1570" y="3169"/>
                    <a:pt x="1584" y="3168"/>
                  </a:cubicBezTo>
                  <a:cubicBezTo>
                    <a:pt x="1623" y="3166"/>
                    <a:pt x="1664" y="3168"/>
                    <a:pt x="1704" y="3168"/>
                  </a:cubicBezTo>
                  <a:cubicBezTo>
                    <a:pt x="1724" y="3224"/>
                    <a:pt x="1724" y="3224"/>
                    <a:pt x="1724" y="3224"/>
                  </a:cubicBezTo>
                  <a:cubicBezTo>
                    <a:pt x="1803" y="3250"/>
                    <a:pt x="1803" y="3250"/>
                    <a:pt x="1803" y="3250"/>
                  </a:cubicBezTo>
                  <a:cubicBezTo>
                    <a:pt x="1828" y="3220"/>
                    <a:pt x="1828" y="3220"/>
                    <a:pt x="1828" y="3220"/>
                  </a:cubicBezTo>
                  <a:cubicBezTo>
                    <a:pt x="1824" y="3163"/>
                    <a:pt x="1919" y="3223"/>
                    <a:pt x="1924" y="3164"/>
                  </a:cubicBezTo>
                  <a:cubicBezTo>
                    <a:pt x="1938" y="3168"/>
                    <a:pt x="1958" y="3166"/>
                    <a:pt x="1971" y="3172"/>
                  </a:cubicBezTo>
                  <a:cubicBezTo>
                    <a:pt x="2001" y="3187"/>
                    <a:pt x="2024" y="3215"/>
                    <a:pt x="2060" y="3212"/>
                  </a:cubicBezTo>
                  <a:cubicBezTo>
                    <a:pt x="2052" y="3188"/>
                    <a:pt x="2071" y="3181"/>
                    <a:pt x="2077" y="3160"/>
                  </a:cubicBezTo>
                  <a:cubicBezTo>
                    <a:pt x="2081" y="3143"/>
                    <a:pt x="2073" y="3122"/>
                    <a:pt x="2075" y="3104"/>
                  </a:cubicBezTo>
                  <a:cubicBezTo>
                    <a:pt x="2077" y="3090"/>
                    <a:pt x="2088" y="3078"/>
                    <a:pt x="2088" y="3064"/>
                  </a:cubicBezTo>
                  <a:cubicBezTo>
                    <a:pt x="2088" y="3040"/>
                    <a:pt x="2051" y="3041"/>
                    <a:pt x="2058" y="3012"/>
                  </a:cubicBezTo>
                  <a:cubicBezTo>
                    <a:pt x="2068" y="2974"/>
                    <a:pt x="2110" y="2912"/>
                    <a:pt x="2100" y="2876"/>
                  </a:cubicBezTo>
                  <a:cubicBezTo>
                    <a:pt x="2060" y="2880"/>
                    <a:pt x="2060" y="2880"/>
                    <a:pt x="2060" y="2880"/>
                  </a:cubicBezTo>
                  <a:cubicBezTo>
                    <a:pt x="2056" y="2860"/>
                    <a:pt x="2056" y="2860"/>
                    <a:pt x="2056" y="2860"/>
                  </a:cubicBezTo>
                  <a:cubicBezTo>
                    <a:pt x="2081" y="2855"/>
                    <a:pt x="2115" y="2808"/>
                    <a:pt x="2098" y="2781"/>
                  </a:cubicBezTo>
                  <a:cubicBezTo>
                    <a:pt x="2091" y="2769"/>
                    <a:pt x="2050" y="2756"/>
                    <a:pt x="2036" y="2752"/>
                  </a:cubicBezTo>
                  <a:cubicBezTo>
                    <a:pt x="2046" y="2711"/>
                    <a:pt x="2065" y="2705"/>
                    <a:pt x="2100" y="2716"/>
                  </a:cubicBezTo>
                  <a:cubicBezTo>
                    <a:pt x="2100" y="2689"/>
                    <a:pt x="2114" y="2666"/>
                    <a:pt x="2115" y="2640"/>
                  </a:cubicBezTo>
                  <a:cubicBezTo>
                    <a:pt x="2115" y="2607"/>
                    <a:pt x="2094" y="2585"/>
                    <a:pt x="2078" y="2559"/>
                  </a:cubicBezTo>
                  <a:cubicBezTo>
                    <a:pt x="2071" y="2547"/>
                    <a:pt x="2073" y="2528"/>
                    <a:pt x="2059" y="2520"/>
                  </a:cubicBezTo>
                  <a:cubicBezTo>
                    <a:pt x="2025" y="2500"/>
                    <a:pt x="1986" y="2534"/>
                    <a:pt x="1952" y="2503"/>
                  </a:cubicBezTo>
                  <a:cubicBezTo>
                    <a:pt x="1934" y="2487"/>
                    <a:pt x="1900" y="2424"/>
                    <a:pt x="1933" y="2405"/>
                  </a:cubicBezTo>
                  <a:cubicBezTo>
                    <a:pt x="1966" y="2385"/>
                    <a:pt x="1998" y="2448"/>
                    <a:pt x="2024" y="2452"/>
                  </a:cubicBezTo>
                  <a:cubicBezTo>
                    <a:pt x="2030" y="2412"/>
                    <a:pt x="2069" y="2400"/>
                    <a:pt x="2104" y="2408"/>
                  </a:cubicBezTo>
                  <a:cubicBezTo>
                    <a:pt x="2102" y="2386"/>
                    <a:pt x="2103" y="2368"/>
                    <a:pt x="2128" y="2364"/>
                  </a:cubicBezTo>
                  <a:cubicBezTo>
                    <a:pt x="2152" y="2320"/>
                    <a:pt x="2152" y="2320"/>
                    <a:pt x="2152" y="2320"/>
                  </a:cubicBezTo>
                  <a:cubicBezTo>
                    <a:pt x="2129" y="2314"/>
                    <a:pt x="2129" y="2301"/>
                    <a:pt x="2132" y="2280"/>
                  </a:cubicBezTo>
                  <a:cubicBezTo>
                    <a:pt x="2096" y="2276"/>
                    <a:pt x="2096" y="2276"/>
                    <a:pt x="2096" y="2276"/>
                  </a:cubicBezTo>
                  <a:cubicBezTo>
                    <a:pt x="2096" y="2268"/>
                    <a:pt x="2096" y="2268"/>
                    <a:pt x="2096" y="2268"/>
                  </a:cubicBezTo>
                  <a:cubicBezTo>
                    <a:pt x="2152" y="2244"/>
                    <a:pt x="2152" y="2244"/>
                    <a:pt x="2152" y="2244"/>
                  </a:cubicBezTo>
                  <a:cubicBezTo>
                    <a:pt x="2156" y="2224"/>
                    <a:pt x="2156" y="2224"/>
                    <a:pt x="2156" y="2224"/>
                  </a:cubicBezTo>
                  <a:cubicBezTo>
                    <a:pt x="2195" y="2218"/>
                    <a:pt x="2229" y="2158"/>
                    <a:pt x="2175" y="2141"/>
                  </a:cubicBezTo>
                  <a:cubicBezTo>
                    <a:pt x="2158" y="2136"/>
                    <a:pt x="2129" y="2168"/>
                    <a:pt x="2116" y="2140"/>
                  </a:cubicBezTo>
                  <a:cubicBezTo>
                    <a:pt x="2112" y="2129"/>
                    <a:pt x="2148" y="2101"/>
                    <a:pt x="2152" y="2084"/>
                  </a:cubicBezTo>
                  <a:cubicBezTo>
                    <a:pt x="2163" y="2035"/>
                    <a:pt x="2089" y="1999"/>
                    <a:pt x="2133" y="1954"/>
                  </a:cubicBezTo>
                  <a:cubicBezTo>
                    <a:pt x="2156" y="1930"/>
                    <a:pt x="2190" y="1936"/>
                    <a:pt x="2214" y="1920"/>
                  </a:cubicBezTo>
                  <a:cubicBezTo>
                    <a:pt x="2230" y="1908"/>
                    <a:pt x="2237" y="1886"/>
                    <a:pt x="2260" y="1885"/>
                  </a:cubicBezTo>
                  <a:cubicBezTo>
                    <a:pt x="2287" y="1885"/>
                    <a:pt x="2320" y="1903"/>
                    <a:pt x="2348" y="1898"/>
                  </a:cubicBezTo>
                  <a:cubicBezTo>
                    <a:pt x="2367" y="1895"/>
                    <a:pt x="2365" y="1868"/>
                    <a:pt x="2384" y="1866"/>
                  </a:cubicBezTo>
                  <a:cubicBezTo>
                    <a:pt x="2405" y="1864"/>
                    <a:pt x="2423" y="1884"/>
                    <a:pt x="2444" y="1885"/>
                  </a:cubicBezTo>
                  <a:cubicBezTo>
                    <a:pt x="2464" y="1887"/>
                    <a:pt x="2466" y="1851"/>
                    <a:pt x="2483" y="1855"/>
                  </a:cubicBezTo>
                  <a:cubicBezTo>
                    <a:pt x="2503" y="1858"/>
                    <a:pt x="2487" y="1896"/>
                    <a:pt x="2512" y="1893"/>
                  </a:cubicBezTo>
                  <a:cubicBezTo>
                    <a:pt x="2535" y="1891"/>
                    <a:pt x="2567" y="1875"/>
                    <a:pt x="2579" y="1856"/>
                  </a:cubicBezTo>
                  <a:cubicBezTo>
                    <a:pt x="2596" y="1831"/>
                    <a:pt x="2592" y="1804"/>
                    <a:pt x="2628" y="1800"/>
                  </a:cubicBezTo>
                  <a:cubicBezTo>
                    <a:pt x="2632" y="1823"/>
                    <a:pt x="2684" y="1864"/>
                    <a:pt x="2705" y="1839"/>
                  </a:cubicBezTo>
                  <a:cubicBezTo>
                    <a:pt x="2721" y="1820"/>
                    <a:pt x="2700" y="1793"/>
                    <a:pt x="2708" y="1772"/>
                  </a:cubicBezTo>
                  <a:cubicBezTo>
                    <a:pt x="2728" y="1724"/>
                    <a:pt x="2804" y="1752"/>
                    <a:pt x="2820" y="1788"/>
                  </a:cubicBezTo>
                  <a:cubicBezTo>
                    <a:pt x="2833" y="1785"/>
                    <a:pt x="2846" y="1775"/>
                    <a:pt x="2860" y="1778"/>
                  </a:cubicBezTo>
                  <a:cubicBezTo>
                    <a:pt x="2873" y="1781"/>
                    <a:pt x="2888" y="1798"/>
                    <a:pt x="2902" y="1790"/>
                  </a:cubicBezTo>
                  <a:cubicBezTo>
                    <a:pt x="2929" y="1776"/>
                    <a:pt x="2905" y="1733"/>
                    <a:pt x="2956" y="1740"/>
                  </a:cubicBezTo>
                  <a:cubicBezTo>
                    <a:pt x="2960" y="1736"/>
                    <a:pt x="2960" y="1736"/>
                    <a:pt x="2960" y="1736"/>
                  </a:cubicBezTo>
                  <a:cubicBezTo>
                    <a:pt x="2955" y="1727"/>
                    <a:pt x="2942" y="1715"/>
                    <a:pt x="2942" y="1704"/>
                  </a:cubicBezTo>
                  <a:cubicBezTo>
                    <a:pt x="2942" y="1692"/>
                    <a:pt x="2956" y="1685"/>
                    <a:pt x="2963" y="1678"/>
                  </a:cubicBezTo>
                  <a:cubicBezTo>
                    <a:pt x="2995" y="1649"/>
                    <a:pt x="3006" y="1652"/>
                    <a:pt x="3048" y="1652"/>
                  </a:cubicBezTo>
                  <a:cubicBezTo>
                    <a:pt x="3038" y="1637"/>
                    <a:pt x="3012" y="1634"/>
                    <a:pt x="3008" y="1616"/>
                  </a:cubicBezTo>
                  <a:cubicBezTo>
                    <a:pt x="3004" y="1597"/>
                    <a:pt x="3028" y="1585"/>
                    <a:pt x="3040" y="1575"/>
                  </a:cubicBezTo>
                  <a:cubicBezTo>
                    <a:pt x="3066" y="1551"/>
                    <a:pt x="3082" y="1520"/>
                    <a:pt x="3096" y="1488"/>
                  </a:cubicBezTo>
                  <a:cubicBezTo>
                    <a:pt x="3076" y="1493"/>
                    <a:pt x="3051" y="1509"/>
                    <a:pt x="3030" y="1498"/>
                  </a:cubicBezTo>
                  <a:cubicBezTo>
                    <a:pt x="3016" y="1491"/>
                    <a:pt x="3020" y="1469"/>
                    <a:pt x="3010" y="1458"/>
                  </a:cubicBezTo>
                  <a:cubicBezTo>
                    <a:pt x="2994" y="1441"/>
                    <a:pt x="2941" y="1422"/>
                    <a:pt x="2920" y="1415"/>
                  </a:cubicBezTo>
                  <a:cubicBezTo>
                    <a:pt x="2897" y="1408"/>
                    <a:pt x="2868" y="1424"/>
                    <a:pt x="2844" y="1424"/>
                  </a:cubicBezTo>
                  <a:cubicBezTo>
                    <a:pt x="2816" y="1424"/>
                    <a:pt x="2798" y="1408"/>
                    <a:pt x="2772" y="1403"/>
                  </a:cubicBezTo>
                  <a:cubicBezTo>
                    <a:pt x="2750" y="1398"/>
                    <a:pt x="2728" y="1407"/>
                    <a:pt x="2708" y="1402"/>
                  </a:cubicBezTo>
                  <a:cubicBezTo>
                    <a:pt x="2681" y="1396"/>
                    <a:pt x="2632" y="1365"/>
                    <a:pt x="2620" y="1340"/>
                  </a:cubicBezTo>
                  <a:cubicBezTo>
                    <a:pt x="2615" y="1329"/>
                    <a:pt x="2621" y="1316"/>
                    <a:pt x="2615" y="1306"/>
                  </a:cubicBezTo>
                  <a:cubicBezTo>
                    <a:pt x="2606" y="1292"/>
                    <a:pt x="2588" y="1291"/>
                    <a:pt x="2582" y="1272"/>
                  </a:cubicBezTo>
                  <a:cubicBezTo>
                    <a:pt x="2577" y="1254"/>
                    <a:pt x="2584" y="1234"/>
                    <a:pt x="2577" y="1217"/>
                  </a:cubicBezTo>
                  <a:cubicBezTo>
                    <a:pt x="2566" y="1190"/>
                    <a:pt x="2540" y="1180"/>
                    <a:pt x="2536" y="1148"/>
                  </a:cubicBezTo>
                  <a:cubicBezTo>
                    <a:pt x="2514" y="1145"/>
                    <a:pt x="2484" y="1115"/>
                    <a:pt x="2482" y="1092"/>
                  </a:cubicBezTo>
                  <a:cubicBezTo>
                    <a:pt x="2481" y="1079"/>
                    <a:pt x="2492" y="1069"/>
                    <a:pt x="2493" y="1056"/>
                  </a:cubicBezTo>
                  <a:cubicBezTo>
                    <a:pt x="2495" y="1017"/>
                    <a:pt x="2484" y="976"/>
                    <a:pt x="2488" y="936"/>
                  </a:cubicBezTo>
                  <a:cubicBezTo>
                    <a:pt x="2490" y="923"/>
                    <a:pt x="2500" y="902"/>
                    <a:pt x="2492" y="890"/>
                  </a:cubicBezTo>
                  <a:cubicBezTo>
                    <a:pt x="2484" y="879"/>
                    <a:pt x="2456" y="875"/>
                    <a:pt x="2444" y="872"/>
                  </a:cubicBezTo>
                  <a:cubicBezTo>
                    <a:pt x="2448" y="896"/>
                    <a:pt x="2448" y="896"/>
                    <a:pt x="2448" y="896"/>
                  </a:cubicBezTo>
                  <a:cubicBezTo>
                    <a:pt x="2427" y="896"/>
                    <a:pt x="2418" y="900"/>
                    <a:pt x="2412" y="920"/>
                  </a:cubicBezTo>
                  <a:cubicBezTo>
                    <a:pt x="2404" y="920"/>
                    <a:pt x="2404" y="920"/>
                    <a:pt x="2404" y="920"/>
                  </a:cubicBezTo>
                  <a:cubicBezTo>
                    <a:pt x="2367" y="890"/>
                    <a:pt x="2367" y="890"/>
                    <a:pt x="2367" y="890"/>
                  </a:cubicBezTo>
                  <a:cubicBezTo>
                    <a:pt x="2352" y="848"/>
                    <a:pt x="2352" y="848"/>
                    <a:pt x="2352" y="848"/>
                  </a:cubicBezTo>
                  <a:cubicBezTo>
                    <a:pt x="2342" y="815"/>
                    <a:pt x="2342" y="815"/>
                    <a:pt x="2342" y="815"/>
                  </a:cubicBezTo>
                  <a:cubicBezTo>
                    <a:pt x="2384" y="800"/>
                    <a:pt x="2384" y="800"/>
                    <a:pt x="2384" y="800"/>
                  </a:cubicBezTo>
                  <a:cubicBezTo>
                    <a:pt x="2356" y="796"/>
                    <a:pt x="2356" y="796"/>
                    <a:pt x="2356" y="796"/>
                  </a:cubicBezTo>
                  <a:cubicBezTo>
                    <a:pt x="2368" y="780"/>
                    <a:pt x="2368" y="780"/>
                    <a:pt x="2368" y="780"/>
                  </a:cubicBezTo>
                  <a:cubicBezTo>
                    <a:pt x="2368" y="772"/>
                    <a:pt x="2368" y="772"/>
                    <a:pt x="2368" y="772"/>
                  </a:cubicBezTo>
                  <a:cubicBezTo>
                    <a:pt x="2350" y="761"/>
                    <a:pt x="2305" y="750"/>
                    <a:pt x="2286" y="764"/>
                  </a:cubicBezTo>
                  <a:cubicBezTo>
                    <a:pt x="2266" y="780"/>
                    <a:pt x="2265" y="795"/>
                    <a:pt x="2236" y="805"/>
                  </a:cubicBezTo>
                  <a:cubicBezTo>
                    <a:pt x="2217" y="811"/>
                    <a:pt x="2195" y="795"/>
                    <a:pt x="2184" y="812"/>
                  </a:cubicBezTo>
                  <a:cubicBezTo>
                    <a:pt x="2166" y="804"/>
                    <a:pt x="2153" y="799"/>
                    <a:pt x="2148" y="780"/>
                  </a:cubicBezTo>
                  <a:cubicBezTo>
                    <a:pt x="2132" y="780"/>
                    <a:pt x="2132" y="780"/>
                    <a:pt x="2132" y="780"/>
                  </a:cubicBezTo>
                  <a:cubicBezTo>
                    <a:pt x="2116" y="724"/>
                    <a:pt x="2116" y="724"/>
                    <a:pt x="2116" y="724"/>
                  </a:cubicBezTo>
                  <a:cubicBezTo>
                    <a:pt x="2116" y="720"/>
                    <a:pt x="2116" y="720"/>
                    <a:pt x="2116" y="720"/>
                  </a:cubicBezTo>
                  <a:cubicBezTo>
                    <a:pt x="2140" y="700"/>
                    <a:pt x="2140" y="700"/>
                    <a:pt x="2140" y="700"/>
                  </a:cubicBezTo>
                  <a:cubicBezTo>
                    <a:pt x="2140" y="696"/>
                    <a:pt x="2140" y="696"/>
                    <a:pt x="2140" y="696"/>
                  </a:cubicBezTo>
                  <a:cubicBezTo>
                    <a:pt x="2128" y="679"/>
                    <a:pt x="2128" y="651"/>
                    <a:pt x="2117" y="638"/>
                  </a:cubicBezTo>
                  <a:cubicBezTo>
                    <a:pt x="2106" y="626"/>
                    <a:pt x="2090" y="631"/>
                    <a:pt x="2076" y="626"/>
                  </a:cubicBezTo>
                  <a:cubicBezTo>
                    <a:pt x="2029" y="609"/>
                    <a:pt x="2042" y="580"/>
                    <a:pt x="2052" y="544"/>
                  </a:cubicBezTo>
                  <a:cubicBezTo>
                    <a:pt x="2080" y="556"/>
                    <a:pt x="2080" y="556"/>
                    <a:pt x="2080" y="556"/>
                  </a:cubicBezTo>
                  <a:cubicBezTo>
                    <a:pt x="2072" y="504"/>
                    <a:pt x="2072" y="504"/>
                    <a:pt x="2072" y="504"/>
                  </a:cubicBezTo>
                  <a:cubicBezTo>
                    <a:pt x="2063" y="509"/>
                    <a:pt x="2054" y="520"/>
                    <a:pt x="2044" y="523"/>
                  </a:cubicBezTo>
                  <a:cubicBezTo>
                    <a:pt x="2014" y="530"/>
                    <a:pt x="2001" y="475"/>
                    <a:pt x="1983" y="463"/>
                  </a:cubicBezTo>
                  <a:cubicBezTo>
                    <a:pt x="1962" y="450"/>
                    <a:pt x="1937" y="474"/>
                    <a:pt x="1916" y="461"/>
                  </a:cubicBezTo>
                  <a:cubicBezTo>
                    <a:pt x="1879" y="439"/>
                    <a:pt x="1886" y="417"/>
                    <a:pt x="1880" y="384"/>
                  </a:cubicBezTo>
                  <a:cubicBezTo>
                    <a:pt x="1877" y="365"/>
                    <a:pt x="1863" y="338"/>
                    <a:pt x="1855" y="320"/>
                  </a:cubicBezTo>
                  <a:cubicBezTo>
                    <a:pt x="1846" y="298"/>
                    <a:pt x="1826" y="283"/>
                    <a:pt x="1820" y="260"/>
                  </a:cubicBezTo>
                  <a:cubicBezTo>
                    <a:pt x="1860" y="247"/>
                    <a:pt x="1801" y="219"/>
                    <a:pt x="1819" y="198"/>
                  </a:cubicBezTo>
                  <a:cubicBezTo>
                    <a:pt x="1831" y="183"/>
                    <a:pt x="1873" y="195"/>
                    <a:pt x="1892" y="192"/>
                  </a:cubicBezTo>
                  <a:cubicBezTo>
                    <a:pt x="1864" y="164"/>
                    <a:pt x="1864" y="164"/>
                    <a:pt x="1864" y="164"/>
                  </a:cubicBezTo>
                  <a:cubicBezTo>
                    <a:pt x="1836" y="164"/>
                    <a:pt x="1836" y="164"/>
                    <a:pt x="1836" y="164"/>
                  </a:cubicBezTo>
                  <a:cubicBezTo>
                    <a:pt x="1856" y="120"/>
                    <a:pt x="1856" y="120"/>
                    <a:pt x="1856" y="120"/>
                  </a:cubicBezTo>
                  <a:cubicBezTo>
                    <a:pt x="1832" y="101"/>
                    <a:pt x="1814" y="70"/>
                    <a:pt x="1824" y="40"/>
                  </a:cubicBezTo>
                  <a:cubicBezTo>
                    <a:pt x="1804" y="31"/>
                    <a:pt x="1800" y="20"/>
                    <a:pt x="1796" y="0"/>
                  </a:cubicBezTo>
                  <a:cubicBezTo>
                    <a:pt x="1745" y="7"/>
                    <a:pt x="1710" y="27"/>
                    <a:pt x="1660" y="1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8D78834-0E64-65B2-AFB9-E1A7E5C23C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98" y="1528539"/>
              <a:ext cx="2227262" cy="766763"/>
            </a:xfrm>
            <a:custGeom>
              <a:avLst/>
              <a:gdLst>
                <a:gd name="T0" fmla="*/ 7362 w 7362"/>
                <a:gd name="T1" fmla="*/ 4 h 2552"/>
                <a:gd name="T2" fmla="*/ 1118 w 7362"/>
                <a:gd name="T3" fmla="*/ 236 h 2552"/>
                <a:gd name="T4" fmla="*/ 1050 w 7362"/>
                <a:gd name="T5" fmla="*/ 312 h 2552"/>
                <a:gd name="T6" fmla="*/ 1022 w 7362"/>
                <a:gd name="T7" fmla="*/ 376 h 2552"/>
                <a:gd name="T8" fmla="*/ 978 w 7362"/>
                <a:gd name="T9" fmla="*/ 392 h 2552"/>
                <a:gd name="T10" fmla="*/ 858 w 7362"/>
                <a:gd name="T11" fmla="*/ 368 h 2552"/>
                <a:gd name="T12" fmla="*/ 697 w 7362"/>
                <a:gd name="T13" fmla="*/ 444 h 2552"/>
                <a:gd name="T14" fmla="*/ 646 w 7362"/>
                <a:gd name="T15" fmla="*/ 436 h 2552"/>
                <a:gd name="T16" fmla="*/ 518 w 7362"/>
                <a:gd name="T17" fmla="*/ 572 h 2552"/>
                <a:gd name="T18" fmla="*/ 414 w 7362"/>
                <a:gd name="T19" fmla="*/ 584 h 2552"/>
                <a:gd name="T20" fmla="*/ 342 w 7362"/>
                <a:gd name="T21" fmla="*/ 552 h 2552"/>
                <a:gd name="T22" fmla="*/ 326 w 7362"/>
                <a:gd name="T23" fmla="*/ 572 h 2552"/>
                <a:gd name="T24" fmla="*/ 262 w 7362"/>
                <a:gd name="T25" fmla="*/ 677 h 2552"/>
                <a:gd name="T26" fmla="*/ 198 w 7362"/>
                <a:gd name="T27" fmla="*/ 826 h 2552"/>
                <a:gd name="T28" fmla="*/ 18 w 7362"/>
                <a:gd name="T29" fmla="*/ 840 h 2552"/>
                <a:gd name="T30" fmla="*/ 86 w 7362"/>
                <a:gd name="T31" fmla="*/ 980 h 2552"/>
                <a:gd name="T32" fmla="*/ 7 w 7362"/>
                <a:gd name="T33" fmla="*/ 1172 h 2552"/>
                <a:gd name="T34" fmla="*/ 44 w 7362"/>
                <a:gd name="T35" fmla="*/ 1306 h 2552"/>
                <a:gd name="T36" fmla="*/ 114 w 7362"/>
                <a:gd name="T37" fmla="*/ 1492 h 2552"/>
                <a:gd name="T38" fmla="*/ 122 w 7362"/>
                <a:gd name="T39" fmla="*/ 1552 h 2552"/>
                <a:gd name="T40" fmla="*/ 121 w 7362"/>
                <a:gd name="T41" fmla="*/ 1784 h 2552"/>
                <a:gd name="T42" fmla="*/ 26 w 7362"/>
                <a:gd name="T43" fmla="*/ 1916 h 2552"/>
                <a:gd name="T44" fmla="*/ 69 w 7362"/>
                <a:gd name="T45" fmla="*/ 2067 h 2552"/>
                <a:gd name="T46" fmla="*/ 125 w 7362"/>
                <a:gd name="T47" fmla="*/ 2236 h 2552"/>
                <a:gd name="T48" fmla="*/ 146 w 7362"/>
                <a:gd name="T49" fmla="*/ 2336 h 2552"/>
                <a:gd name="T50" fmla="*/ 246 w 7362"/>
                <a:gd name="T51" fmla="*/ 2400 h 2552"/>
                <a:gd name="T52" fmla="*/ 310 w 7362"/>
                <a:gd name="T53" fmla="*/ 2552 h 2552"/>
                <a:gd name="T54" fmla="*/ 407 w 7362"/>
                <a:gd name="T55" fmla="*/ 2470 h 2552"/>
                <a:gd name="T56" fmla="*/ 482 w 7362"/>
                <a:gd name="T57" fmla="*/ 2444 h 2552"/>
                <a:gd name="T58" fmla="*/ 574 w 7362"/>
                <a:gd name="T59" fmla="*/ 2488 h 2552"/>
                <a:gd name="T60" fmla="*/ 630 w 7362"/>
                <a:gd name="T61" fmla="*/ 2324 h 2552"/>
                <a:gd name="T62" fmla="*/ 718 w 7362"/>
                <a:gd name="T63" fmla="*/ 2332 h 2552"/>
                <a:gd name="T64" fmla="*/ 802 w 7362"/>
                <a:gd name="T65" fmla="*/ 2440 h 2552"/>
                <a:gd name="T66" fmla="*/ 894 w 7362"/>
                <a:gd name="T67" fmla="*/ 2348 h 2552"/>
                <a:gd name="T68" fmla="*/ 982 w 7362"/>
                <a:gd name="T69" fmla="*/ 2284 h 2552"/>
                <a:gd name="T70" fmla="*/ 1087 w 7362"/>
                <a:gd name="T71" fmla="*/ 2059 h 2552"/>
                <a:gd name="T72" fmla="*/ 1166 w 7362"/>
                <a:gd name="T73" fmla="*/ 2012 h 2552"/>
                <a:gd name="T74" fmla="*/ 1194 w 7362"/>
                <a:gd name="T75" fmla="*/ 1996 h 2552"/>
                <a:gd name="T76" fmla="*/ 1290 w 7362"/>
                <a:gd name="T77" fmla="*/ 2100 h 2552"/>
                <a:gd name="T78" fmla="*/ 1374 w 7362"/>
                <a:gd name="T79" fmla="*/ 2192 h 2552"/>
                <a:gd name="T80" fmla="*/ 1473 w 7362"/>
                <a:gd name="T81" fmla="*/ 2032 h 2552"/>
                <a:gd name="T82" fmla="*/ 1505 w 7362"/>
                <a:gd name="T83" fmla="*/ 1932 h 2552"/>
                <a:gd name="T84" fmla="*/ 1330 w 7362"/>
                <a:gd name="T85" fmla="*/ 1884 h 2552"/>
                <a:gd name="T86" fmla="*/ 1294 w 7362"/>
                <a:gd name="T87" fmla="*/ 1848 h 2552"/>
                <a:gd name="T88" fmla="*/ 1266 w 7362"/>
                <a:gd name="T89" fmla="*/ 1808 h 2552"/>
                <a:gd name="T90" fmla="*/ 1270 w 7362"/>
                <a:gd name="T91" fmla="*/ 1764 h 2552"/>
                <a:gd name="T92" fmla="*/ 1178 w 7362"/>
                <a:gd name="T93" fmla="*/ 1744 h 2552"/>
                <a:gd name="T94" fmla="*/ 1120 w 7362"/>
                <a:gd name="T95" fmla="*/ 1680 h 2552"/>
                <a:gd name="T96" fmla="*/ 1050 w 7362"/>
                <a:gd name="T97" fmla="*/ 1552 h 2552"/>
                <a:gd name="T98" fmla="*/ 1036 w 7362"/>
                <a:gd name="T99" fmla="*/ 1460 h 2552"/>
                <a:gd name="T100" fmla="*/ 1090 w 7362"/>
                <a:gd name="T101" fmla="*/ 1292 h 2552"/>
                <a:gd name="T102" fmla="*/ 998 w 7362"/>
                <a:gd name="T103" fmla="*/ 1120 h 2552"/>
                <a:gd name="T104" fmla="*/ 1058 w 7362"/>
                <a:gd name="T105" fmla="*/ 1144 h 2552"/>
                <a:gd name="T106" fmla="*/ 1058 w 7362"/>
                <a:gd name="T107" fmla="*/ 1112 h 2552"/>
                <a:gd name="T108" fmla="*/ 1034 w 7362"/>
                <a:gd name="T109" fmla="*/ 1024 h 2552"/>
                <a:gd name="T110" fmla="*/ 1002 w 7362"/>
                <a:gd name="T111" fmla="*/ 908 h 2552"/>
                <a:gd name="T112" fmla="*/ 1018 w 7362"/>
                <a:gd name="T113" fmla="*/ 780 h 2552"/>
                <a:gd name="T114" fmla="*/ 1154 w 7362"/>
                <a:gd name="T115" fmla="*/ 750 h 2552"/>
                <a:gd name="T116" fmla="*/ 1130 w 7362"/>
                <a:gd name="T117" fmla="*/ 636 h 2552"/>
                <a:gd name="T118" fmla="*/ 1162 w 7362"/>
                <a:gd name="T119" fmla="*/ 596 h 2552"/>
                <a:gd name="T120" fmla="*/ 1190 w 7362"/>
                <a:gd name="T121" fmla="*/ 344 h 2552"/>
                <a:gd name="T122" fmla="*/ 1118 w 7362"/>
                <a:gd name="T123" fmla="*/ 236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62" h="2552">
                  <a:moveTo>
                    <a:pt x="7358" y="0"/>
                  </a:moveTo>
                  <a:cubicBezTo>
                    <a:pt x="7362" y="4"/>
                    <a:pt x="7362" y="4"/>
                    <a:pt x="7362" y="4"/>
                  </a:cubicBezTo>
                  <a:cubicBezTo>
                    <a:pt x="7358" y="0"/>
                    <a:pt x="7358" y="0"/>
                    <a:pt x="7358" y="0"/>
                  </a:cubicBezTo>
                  <a:moveTo>
                    <a:pt x="1118" y="236"/>
                  </a:moveTo>
                  <a:cubicBezTo>
                    <a:pt x="1117" y="264"/>
                    <a:pt x="1105" y="274"/>
                    <a:pt x="1082" y="288"/>
                  </a:cubicBezTo>
                  <a:cubicBezTo>
                    <a:pt x="1084" y="310"/>
                    <a:pt x="1068" y="312"/>
                    <a:pt x="1050" y="312"/>
                  </a:cubicBezTo>
                  <a:cubicBezTo>
                    <a:pt x="1066" y="344"/>
                    <a:pt x="1066" y="344"/>
                    <a:pt x="1066" y="344"/>
                  </a:cubicBezTo>
                  <a:cubicBezTo>
                    <a:pt x="1047" y="348"/>
                    <a:pt x="1029" y="357"/>
                    <a:pt x="1022" y="376"/>
                  </a:cubicBezTo>
                  <a:cubicBezTo>
                    <a:pt x="1040" y="398"/>
                    <a:pt x="1007" y="405"/>
                    <a:pt x="990" y="412"/>
                  </a:cubicBezTo>
                  <a:cubicBezTo>
                    <a:pt x="978" y="392"/>
                    <a:pt x="978" y="392"/>
                    <a:pt x="978" y="392"/>
                  </a:cubicBezTo>
                  <a:cubicBezTo>
                    <a:pt x="974" y="392"/>
                    <a:pt x="974" y="392"/>
                    <a:pt x="974" y="392"/>
                  </a:cubicBezTo>
                  <a:cubicBezTo>
                    <a:pt x="927" y="432"/>
                    <a:pt x="883" y="432"/>
                    <a:pt x="858" y="368"/>
                  </a:cubicBezTo>
                  <a:cubicBezTo>
                    <a:pt x="815" y="370"/>
                    <a:pt x="770" y="391"/>
                    <a:pt x="734" y="413"/>
                  </a:cubicBezTo>
                  <a:cubicBezTo>
                    <a:pt x="721" y="421"/>
                    <a:pt x="712" y="441"/>
                    <a:pt x="697" y="444"/>
                  </a:cubicBezTo>
                  <a:cubicBezTo>
                    <a:pt x="683" y="446"/>
                    <a:pt x="664" y="435"/>
                    <a:pt x="650" y="432"/>
                  </a:cubicBezTo>
                  <a:cubicBezTo>
                    <a:pt x="646" y="436"/>
                    <a:pt x="646" y="436"/>
                    <a:pt x="646" y="436"/>
                  </a:cubicBezTo>
                  <a:cubicBezTo>
                    <a:pt x="674" y="504"/>
                    <a:pt x="674" y="504"/>
                    <a:pt x="674" y="504"/>
                  </a:cubicBezTo>
                  <a:cubicBezTo>
                    <a:pt x="620" y="520"/>
                    <a:pt x="570" y="552"/>
                    <a:pt x="518" y="572"/>
                  </a:cubicBezTo>
                  <a:cubicBezTo>
                    <a:pt x="491" y="582"/>
                    <a:pt x="464" y="591"/>
                    <a:pt x="454" y="556"/>
                  </a:cubicBezTo>
                  <a:cubicBezTo>
                    <a:pt x="414" y="584"/>
                    <a:pt x="414" y="584"/>
                    <a:pt x="414" y="584"/>
                  </a:cubicBezTo>
                  <a:cubicBezTo>
                    <a:pt x="408" y="550"/>
                    <a:pt x="382" y="535"/>
                    <a:pt x="354" y="520"/>
                  </a:cubicBezTo>
                  <a:cubicBezTo>
                    <a:pt x="342" y="552"/>
                    <a:pt x="342" y="552"/>
                    <a:pt x="342" y="552"/>
                  </a:cubicBezTo>
                  <a:cubicBezTo>
                    <a:pt x="362" y="556"/>
                    <a:pt x="362" y="556"/>
                    <a:pt x="362" y="556"/>
                  </a:cubicBezTo>
                  <a:cubicBezTo>
                    <a:pt x="355" y="575"/>
                    <a:pt x="344" y="575"/>
                    <a:pt x="326" y="572"/>
                  </a:cubicBezTo>
                  <a:cubicBezTo>
                    <a:pt x="314" y="592"/>
                    <a:pt x="314" y="592"/>
                    <a:pt x="314" y="592"/>
                  </a:cubicBezTo>
                  <a:cubicBezTo>
                    <a:pt x="322" y="649"/>
                    <a:pt x="284" y="638"/>
                    <a:pt x="262" y="677"/>
                  </a:cubicBezTo>
                  <a:cubicBezTo>
                    <a:pt x="253" y="694"/>
                    <a:pt x="260" y="717"/>
                    <a:pt x="257" y="736"/>
                  </a:cubicBezTo>
                  <a:cubicBezTo>
                    <a:pt x="253" y="757"/>
                    <a:pt x="216" y="816"/>
                    <a:pt x="198" y="826"/>
                  </a:cubicBezTo>
                  <a:cubicBezTo>
                    <a:pt x="156" y="848"/>
                    <a:pt x="130" y="769"/>
                    <a:pt x="102" y="820"/>
                  </a:cubicBezTo>
                  <a:cubicBezTo>
                    <a:pt x="67" y="807"/>
                    <a:pt x="35" y="796"/>
                    <a:pt x="18" y="840"/>
                  </a:cubicBezTo>
                  <a:cubicBezTo>
                    <a:pt x="43" y="857"/>
                    <a:pt x="90" y="883"/>
                    <a:pt x="95" y="916"/>
                  </a:cubicBezTo>
                  <a:cubicBezTo>
                    <a:pt x="98" y="938"/>
                    <a:pt x="87" y="959"/>
                    <a:pt x="86" y="980"/>
                  </a:cubicBezTo>
                  <a:cubicBezTo>
                    <a:pt x="85" y="1001"/>
                    <a:pt x="92" y="1016"/>
                    <a:pt x="80" y="1036"/>
                  </a:cubicBezTo>
                  <a:cubicBezTo>
                    <a:pt x="54" y="1081"/>
                    <a:pt x="0" y="1112"/>
                    <a:pt x="7" y="1172"/>
                  </a:cubicBezTo>
                  <a:cubicBezTo>
                    <a:pt x="9" y="1190"/>
                    <a:pt x="21" y="1206"/>
                    <a:pt x="26" y="1224"/>
                  </a:cubicBezTo>
                  <a:cubicBezTo>
                    <a:pt x="33" y="1250"/>
                    <a:pt x="25" y="1284"/>
                    <a:pt x="44" y="1306"/>
                  </a:cubicBezTo>
                  <a:cubicBezTo>
                    <a:pt x="65" y="1329"/>
                    <a:pt x="113" y="1334"/>
                    <a:pt x="120" y="1368"/>
                  </a:cubicBezTo>
                  <a:cubicBezTo>
                    <a:pt x="127" y="1402"/>
                    <a:pt x="114" y="1456"/>
                    <a:pt x="114" y="1492"/>
                  </a:cubicBezTo>
                  <a:cubicBezTo>
                    <a:pt x="114" y="1510"/>
                    <a:pt x="110" y="1532"/>
                    <a:pt x="126" y="1544"/>
                  </a:cubicBezTo>
                  <a:cubicBezTo>
                    <a:pt x="122" y="1552"/>
                    <a:pt x="122" y="1552"/>
                    <a:pt x="122" y="1552"/>
                  </a:cubicBezTo>
                  <a:cubicBezTo>
                    <a:pt x="154" y="1568"/>
                    <a:pt x="154" y="1568"/>
                    <a:pt x="154" y="1568"/>
                  </a:cubicBezTo>
                  <a:cubicBezTo>
                    <a:pt x="133" y="1636"/>
                    <a:pt x="151" y="1719"/>
                    <a:pt x="121" y="1784"/>
                  </a:cubicBezTo>
                  <a:cubicBezTo>
                    <a:pt x="109" y="1810"/>
                    <a:pt x="81" y="1847"/>
                    <a:pt x="61" y="1868"/>
                  </a:cubicBezTo>
                  <a:cubicBezTo>
                    <a:pt x="48" y="1882"/>
                    <a:pt x="28" y="1895"/>
                    <a:pt x="26" y="1916"/>
                  </a:cubicBezTo>
                  <a:cubicBezTo>
                    <a:pt x="25" y="1940"/>
                    <a:pt x="46" y="1955"/>
                    <a:pt x="53" y="1976"/>
                  </a:cubicBezTo>
                  <a:cubicBezTo>
                    <a:pt x="64" y="2005"/>
                    <a:pt x="51" y="2041"/>
                    <a:pt x="69" y="2067"/>
                  </a:cubicBezTo>
                  <a:cubicBezTo>
                    <a:pt x="85" y="2091"/>
                    <a:pt x="117" y="2094"/>
                    <a:pt x="127" y="2124"/>
                  </a:cubicBezTo>
                  <a:cubicBezTo>
                    <a:pt x="137" y="2155"/>
                    <a:pt x="141" y="2207"/>
                    <a:pt x="125" y="2236"/>
                  </a:cubicBezTo>
                  <a:cubicBezTo>
                    <a:pt x="116" y="2252"/>
                    <a:pt x="90" y="2261"/>
                    <a:pt x="88" y="2280"/>
                  </a:cubicBezTo>
                  <a:cubicBezTo>
                    <a:pt x="84" y="2313"/>
                    <a:pt x="125" y="2325"/>
                    <a:pt x="146" y="2336"/>
                  </a:cubicBezTo>
                  <a:cubicBezTo>
                    <a:pt x="163" y="2346"/>
                    <a:pt x="170" y="2366"/>
                    <a:pt x="186" y="2377"/>
                  </a:cubicBezTo>
                  <a:cubicBezTo>
                    <a:pt x="205" y="2389"/>
                    <a:pt x="227" y="2385"/>
                    <a:pt x="246" y="2400"/>
                  </a:cubicBezTo>
                  <a:cubicBezTo>
                    <a:pt x="262" y="2413"/>
                    <a:pt x="309" y="2447"/>
                    <a:pt x="278" y="2464"/>
                  </a:cubicBezTo>
                  <a:cubicBezTo>
                    <a:pt x="287" y="2492"/>
                    <a:pt x="269" y="2545"/>
                    <a:pt x="310" y="2552"/>
                  </a:cubicBezTo>
                  <a:cubicBezTo>
                    <a:pt x="313" y="2514"/>
                    <a:pt x="329" y="2515"/>
                    <a:pt x="362" y="2516"/>
                  </a:cubicBezTo>
                  <a:cubicBezTo>
                    <a:pt x="367" y="2482"/>
                    <a:pt x="386" y="2487"/>
                    <a:pt x="407" y="2470"/>
                  </a:cubicBezTo>
                  <a:cubicBezTo>
                    <a:pt x="432" y="2449"/>
                    <a:pt x="446" y="2421"/>
                    <a:pt x="482" y="2420"/>
                  </a:cubicBezTo>
                  <a:cubicBezTo>
                    <a:pt x="482" y="2444"/>
                    <a:pt x="482" y="2444"/>
                    <a:pt x="482" y="2444"/>
                  </a:cubicBezTo>
                  <a:cubicBezTo>
                    <a:pt x="518" y="2436"/>
                    <a:pt x="518" y="2436"/>
                    <a:pt x="518" y="2436"/>
                  </a:cubicBezTo>
                  <a:cubicBezTo>
                    <a:pt x="528" y="2458"/>
                    <a:pt x="551" y="2480"/>
                    <a:pt x="574" y="2488"/>
                  </a:cubicBezTo>
                  <a:cubicBezTo>
                    <a:pt x="575" y="2458"/>
                    <a:pt x="584" y="2409"/>
                    <a:pt x="618" y="2408"/>
                  </a:cubicBezTo>
                  <a:cubicBezTo>
                    <a:pt x="630" y="2324"/>
                    <a:pt x="630" y="2324"/>
                    <a:pt x="630" y="2324"/>
                  </a:cubicBezTo>
                  <a:cubicBezTo>
                    <a:pt x="646" y="2336"/>
                    <a:pt x="646" y="2336"/>
                    <a:pt x="646" y="2336"/>
                  </a:cubicBezTo>
                  <a:cubicBezTo>
                    <a:pt x="718" y="2332"/>
                    <a:pt x="718" y="2332"/>
                    <a:pt x="718" y="2332"/>
                  </a:cubicBezTo>
                  <a:cubicBezTo>
                    <a:pt x="722" y="2332"/>
                    <a:pt x="722" y="2332"/>
                    <a:pt x="722" y="2332"/>
                  </a:cubicBezTo>
                  <a:cubicBezTo>
                    <a:pt x="745" y="2366"/>
                    <a:pt x="809" y="2395"/>
                    <a:pt x="802" y="2440"/>
                  </a:cubicBezTo>
                  <a:cubicBezTo>
                    <a:pt x="854" y="2400"/>
                    <a:pt x="854" y="2400"/>
                    <a:pt x="854" y="2400"/>
                  </a:cubicBezTo>
                  <a:cubicBezTo>
                    <a:pt x="860" y="2376"/>
                    <a:pt x="864" y="2351"/>
                    <a:pt x="894" y="2348"/>
                  </a:cubicBezTo>
                  <a:cubicBezTo>
                    <a:pt x="896" y="2334"/>
                    <a:pt x="891" y="2309"/>
                    <a:pt x="898" y="2298"/>
                  </a:cubicBezTo>
                  <a:cubicBezTo>
                    <a:pt x="910" y="2279"/>
                    <a:pt x="962" y="2284"/>
                    <a:pt x="982" y="2284"/>
                  </a:cubicBezTo>
                  <a:cubicBezTo>
                    <a:pt x="1010" y="2120"/>
                    <a:pt x="1010" y="2120"/>
                    <a:pt x="1010" y="2120"/>
                  </a:cubicBezTo>
                  <a:cubicBezTo>
                    <a:pt x="1039" y="2111"/>
                    <a:pt x="1062" y="2076"/>
                    <a:pt x="1087" y="2059"/>
                  </a:cubicBezTo>
                  <a:cubicBezTo>
                    <a:pt x="1098" y="2052"/>
                    <a:pt x="1111" y="2055"/>
                    <a:pt x="1120" y="2046"/>
                  </a:cubicBezTo>
                  <a:cubicBezTo>
                    <a:pt x="1141" y="2026"/>
                    <a:pt x="1129" y="2005"/>
                    <a:pt x="1166" y="2012"/>
                  </a:cubicBezTo>
                  <a:cubicBezTo>
                    <a:pt x="1162" y="2002"/>
                    <a:pt x="1143" y="1989"/>
                    <a:pt x="1145" y="1979"/>
                  </a:cubicBezTo>
                  <a:cubicBezTo>
                    <a:pt x="1149" y="1955"/>
                    <a:pt x="1197" y="1967"/>
                    <a:pt x="1194" y="1996"/>
                  </a:cubicBezTo>
                  <a:cubicBezTo>
                    <a:pt x="1234" y="1997"/>
                    <a:pt x="1259" y="2046"/>
                    <a:pt x="1306" y="2024"/>
                  </a:cubicBezTo>
                  <a:cubicBezTo>
                    <a:pt x="1290" y="2100"/>
                    <a:pt x="1290" y="2100"/>
                    <a:pt x="1290" y="2100"/>
                  </a:cubicBezTo>
                  <a:cubicBezTo>
                    <a:pt x="1344" y="2093"/>
                    <a:pt x="1331" y="2118"/>
                    <a:pt x="1310" y="2152"/>
                  </a:cubicBezTo>
                  <a:cubicBezTo>
                    <a:pt x="1374" y="2192"/>
                    <a:pt x="1374" y="2192"/>
                    <a:pt x="1374" y="2192"/>
                  </a:cubicBezTo>
                  <a:cubicBezTo>
                    <a:pt x="1386" y="2138"/>
                    <a:pt x="1431" y="2118"/>
                    <a:pt x="1461" y="2076"/>
                  </a:cubicBezTo>
                  <a:cubicBezTo>
                    <a:pt x="1471" y="2062"/>
                    <a:pt x="1467" y="2047"/>
                    <a:pt x="1473" y="2032"/>
                  </a:cubicBezTo>
                  <a:cubicBezTo>
                    <a:pt x="1480" y="2013"/>
                    <a:pt x="1498" y="2000"/>
                    <a:pt x="1514" y="1988"/>
                  </a:cubicBezTo>
                  <a:cubicBezTo>
                    <a:pt x="1506" y="1969"/>
                    <a:pt x="1512" y="1951"/>
                    <a:pt x="1505" y="1932"/>
                  </a:cubicBezTo>
                  <a:cubicBezTo>
                    <a:pt x="1481" y="1871"/>
                    <a:pt x="1428" y="1860"/>
                    <a:pt x="1378" y="1832"/>
                  </a:cubicBezTo>
                  <a:cubicBezTo>
                    <a:pt x="1330" y="1884"/>
                    <a:pt x="1330" y="1884"/>
                    <a:pt x="1330" y="1884"/>
                  </a:cubicBezTo>
                  <a:cubicBezTo>
                    <a:pt x="1326" y="1864"/>
                    <a:pt x="1326" y="1864"/>
                    <a:pt x="1326" y="1864"/>
                  </a:cubicBezTo>
                  <a:cubicBezTo>
                    <a:pt x="1309" y="1866"/>
                    <a:pt x="1303" y="1862"/>
                    <a:pt x="1294" y="1848"/>
                  </a:cubicBezTo>
                  <a:cubicBezTo>
                    <a:pt x="1242" y="1848"/>
                    <a:pt x="1242" y="1848"/>
                    <a:pt x="1242" y="1848"/>
                  </a:cubicBezTo>
                  <a:cubicBezTo>
                    <a:pt x="1266" y="1808"/>
                    <a:pt x="1266" y="1808"/>
                    <a:pt x="1266" y="1808"/>
                  </a:cubicBezTo>
                  <a:cubicBezTo>
                    <a:pt x="1258" y="1768"/>
                    <a:pt x="1258" y="1768"/>
                    <a:pt x="1258" y="1768"/>
                  </a:cubicBezTo>
                  <a:cubicBezTo>
                    <a:pt x="1270" y="1764"/>
                    <a:pt x="1270" y="1764"/>
                    <a:pt x="1270" y="1764"/>
                  </a:cubicBezTo>
                  <a:cubicBezTo>
                    <a:pt x="1258" y="1724"/>
                    <a:pt x="1258" y="1724"/>
                    <a:pt x="1258" y="1724"/>
                  </a:cubicBezTo>
                  <a:cubicBezTo>
                    <a:pt x="1231" y="1725"/>
                    <a:pt x="1203" y="1751"/>
                    <a:pt x="1178" y="1744"/>
                  </a:cubicBezTo>
                  <a:cubicBezTo>
                    <a:pt x="1163" y="1739"/>
                    <a:pt x="1156" y="1726"/>
                    <a:pt x="1145" y="1717"/>
                  </a:cubicBezTo>
                  <a:cubicBezTo>
                    <a:pt x="1132" y="1707"/>
                    <a:pt x="1120" y="1698"/>
                    <a:pt x="1120" y="1680"/>
                  </a:cubicBezTo>
                  <a:cubicBezTo>
                    <a:pt x="1119" y="1658"/>
                    <a:pt x="1153" y="1652"/>
                    <a:pt x="1138" y="1624"/>
                  </a:cubicBezTo>
                  <a:cubicBezTo>
                    <a:pt x="1122" y="1597"/>
                    <a:pt x="1018" y="1616"/>
                    <a:pt x="1050" y="1552"/>
                  </a:cubicBezTo>
                  <a:cubicBezTo>
                    <a:pt x="1054" y="1545"/>
                    <a:pt x="1059" y="1541"/>
                    <a:pt x="1066" y="1536"/>
                  </a:cubicBezTo>
                  <a:cubicBezTo>
                    <a:pt x="1061" y="1508"/>
                    <a:pt x="1041" y="1486"/>
                    <a:pt x="1036" y="1460"/>
                  </a:cubicBezTo>
                  <a:cubicBezTo>
                    <a:pt x="1033" y="1444"/>
                    <a:pt x="1040" y="1428"/>
                    <a:pt x="1040" y="1412"/>
                  </a:cubicBezTo>
                  <a:cubicBezTo>
                    <a:pt x="1041" y="1358"/>
                    <a:pt x="1040" y="1322"/>
                    <a:pt x="1090" y="1292"/>
                  </a:cubicBezTo>
                  <a:cubicBezTo>
                    <a:pt x="1078" y="1208"/>
                    <a:pt x="1078" y="1208"/>
                    <a:pt x="1078" y="1208"/>
                  </a:cubicBezTo>
                  <a:cubicBezTo>
                    <a:pt x="998" y="1120"/>
                    <a:pt x="998" y="1120"/>
                    <a:pt x="998" y="1120"/>
                  </a:cubicBezTo>
                  <a:cubicBezTo>
                    <a:pt x="1030" y="1104"/>
                    <a:pt x="1030" y="1104"/>
                    <a:pt x="1030" y="1104"/>
                  </a:cubicBezTo>
                  <a:cubicBezTo>
                    <a:pt x="1031" y="1126"/>
                    <a:pt x="1040" y="1133"/>
                    <a:pt x="1058" y="1144"/>
                  </a:cubicBezTo>
                  <a:cubicBezTo>
                    <a:pt x="1070" y="1116"/>
                    <a:pt x="1070" y="1116"/>
                    <a:pt x="1070" y="1116"/>
                  </a:cubicBezTo>
                  <a:cubicBezTo>
                    <a:pt x="1058" y="1112"/>
                    <a:pt x="1058" y="1112"/>
                    <a:pt x="1058" y="1112"/>
                  </a:cubicBezTo>
                  <a:cubicBezTo>
                    <a:pt x="1070" y="1096"/>
                    <a:pt x="1070" y="1096"/>
                    <a:pt x="1070" y="1096"/>
                  </a:cubicBezTo>
                  <a:cubicBezTo>
                    <a:pt x="1065" y="1063"/>
                    <a:pt x="1045" y="1051"/>
                    <a:pt x="1034" y="1024"/>
                  </a:cubicBezTo>
                  <a:cubicBezTo>
                    <a:pt x="1029" y="1011"/>
                    <a:pt x="1041" y="1001"/>
                    <a:pt x="1038" y="989"/>
                  </a:cubicBezTo>
                  <a:cubicBezTo>
                    <a:pt x="1033" y="962"/>
                    <a:pt x="1007" y="935"/>
                    <a:pt x="1002" y="908"/>
                  </a:cubicBezTo>
                  <a:cubicBezTo>
                    <a:pt x="998" y="879"/>
                    <a:pt x="996" y="838"/>
                    <a:pt x="1026" y="824"/>
                  </a:cubicBezTo>
                  <a:cubicBezTo>
                    <a:pt x="1018" y="780"/>
                    <a:pt x="1018" y="780"/>
                    <a:pt x="1018" y="780"/>
                  </a:cubicBezTo>
                  <a:cubicBezTo>
                    <a:pt x="1118" y="760"/>
                    <a:pt x="1118" y="760"/>
                    <a:pt x="1118" y="760"/>
                  </a:cubicBezTo>
                  <a:cubicBezTo>
                    <a:pt x="1154" y="750"/>
                    <a:pt x="1154" y="750"/>
                    <a:pt x="1154" y="750"/>
                  </a:cubicBezTo>
                  <a:cubicBezTo>
                    <a:pt x="1149" y="666"/>
                    <a:pt x="1149" y="666"/>
                    <a:pt x="1149" y="666"/>
                  </a:cubicBezTo>
                  <a:cubicBezTo>
                    <a:pt x="1130" y="636"/>
                    <a:pt x="1130" y="636"/>
                    <a:pt x="1130" y="636"/>
                  </a:cubicBezTo>
                  <a:cubicBezTo>
                    <a:pt x="1170" y="624"/>
                    <a:pt x="1170" y="624"/>
                    <a:pt x="1170" y="624"/>
                  </a:cubicBezTo>
                  <a:cubicBezTo>
                    <a:pt x="1162" y="596"/>
                    <a:pt x="1162" y="596"/>
                    <a:pt x="1162" y="596"/>
                  </a:cubicBezTo>
                  <a:cubicBezTo>
                    <a:pt x="1190" y="592"/>
                    <a:pt x="1190" y="592"/>
                    <a:pt x="1190" y="592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231" y="332"/>
                    <a:pt x="1222" y="277"/>
                    <a:pt x="1218" y="248"/>
                  </a:cubicBezTo>
                  <a:lnTo>
                    <a:pt x="1118" y="23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BB5F5AB-08CB-69F5-01B9-21A81B0E9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098" y="1917477"/>
              <a:ext cx="658812" cy="625475"/>
            </a:xfrm>
            <a:custGeom>
              <a:avLst/>
              <a:gdLst>
                <a:gd name="T0" fmla="*/ 936 w 2179"/>
                <a:gd name="T1" fmla="*/ 56 h 2082"/>
                <a:gd name="T2" fmla="*/ 804 w 2179"/>
                <a:gd name="T3" fmla="*/ 164 h 2082"/>
                <a:gd name="T4" fmla="*/ 705 w 2179"/>
                <a:gd name="T5" fmla="*/ 308 h 2082"/>
                <a:gd name="T6" fmla="*/ 652 w 2179"/>
                <a:gd name="T7" fmla="*/ 400 h 2082"/>
                <a:gd name="T8" fmla="*/ 600 w 2179"/>
                <a:gd name="T9" fmla="*/ 612 h 2082"/>
                <a:gd name="T10" fmla="*/ 380 w 2179"/>
                <a:gd name="T11" fmla="*/ 752 h 2082"/>
                <a:gd name="T12" fmla="*/ 309 w 2179"/>
                <a:gd name="T13" fmla="*/ 836 h 2082"/>
                <a:gd name="T14" fmla="*/ 248 w 2179"/>
                <a:gd name="T15" fmla="*/ 1000 h 2082"/>
                <a:gd name="T16" fmla="*/ 264 w 2179"/>
                <a:gd name="T17" fmla="*/ 1188 h 2082"/>
                <a:gd name="T18" fmla="*/ 97 w 2179"/>
                <a:gd name="T19" fmla="*/ 1306 h 2082"/>
                <a:gd name="T20" fmla="*/ 0 w 2179"/>
                <a:gd name="T21" fmla="*/ 1364 h 2082"/>
                <a:gd name="T22" fmla="*/ 76 w 2179"/>
                <a:gd name="T23" fmla="*/ 1460 h 2082"/>
                <a:gd name="T24" fmla="*/ 80 w 2179"/>
                <a:gd name="T25" fmla="*/ 1620 h 2082"/>
                <a:gd name="T26" fmla="*/ 340 w 2179"/>
                <a:gd name="T27" fmla="*/ 1680 h 2082"/>
                <a:gd name="T28" fmla="*/ 424 w 2179"/>
                <a:gd name="T29" fmla="*/ 1720 h 2082"/>
                <a:gd name="T30" fmla="*/ 560 w 2179"/>
                <a:gd name="T31" fmla="*/ 1738 h 2082"/>
                <a:gd name="T32" fmla="*/ 792 w 2179"/>
                <a:gd name="T33" fmla="*/ 1772 h 2082"/>
                <a:gd name="T34" fmla="*/ 932 w 2179"/>
                <a:gd name="T35" fmla="*/ 1838 h 2082"/>
                <a:gd name="T36" fmla="*/ 1040 w 2179"/>
                <a:gd name="T37" fmla="*/ 1852 h 2082"/>
                <a:gd name="T38" fmla="*/ 1222 w 2179"/>
                <a:gd name="T39" fmla="*/ 1985 h 2082"/>
                <a:gd name="T40" fmla="*/ 1450 w 2179"/>
                <a:gd name="T41" fmla="*/ 1960 h 2082"/>
                <a:gd name="T42" fmla="*/ 1535 w 2179"/>
                <a:gd name="T43" fmla="*/ 1841 h 2082"/>
                <a:gd name="T44" fmla="*/ 1576 w 2179"/>
                <a:gd name="T45" fmla="*/ 1768 h 2082"/>
                <a:gd name="T46" fmla="*/ 1601 w 2179"/>
                <a:gd name="T47" fmla="*/ 1609 h 2082"/>
                <a:gd name="T48" fmla="*/ 1776 w 2179"/>
                <a:gd name="T49" fmla="*/ 1580 h 2082"/>
                <a:gd name="T50" fmla="*/ 1816 w 2179"/>
                <a:gd name="T51" fmla="*/ 1564 h 2082"/>
                <a:gd name="T52" fmla="*/ 1908 w 2179"/>
                <a:gd name="T53" fmla="*/ 1532 h 2082"/>
                <a:gd name="T54" fmla="*/ 1901 w 2179"/>
                <a:gd name="T55" fmla="*/ 1438 h 2082"/>
                <a:gd name="T56" fmla="*/ 1998 w 2179"/>
                <a:gd name="T57" fmla="*/ 1303 h 2082"/>
                <a:gd name="T58" fmla="*/ 1976 w 2179"/>
                <a:gd name="T59" fmla="*/ 1104 h 2082"/>
                <a:gd name="T60" fmla="*/ 1904 w 2179"/>
                <a:gd name="T61" fmla="*/ 1000 h 2082"/>
                <a:gd name="T62" fmla="*/ 2136 w 2179"/>
                <a:gd name="T63" fmla="*/ 964 h 2082"/>
                <a:gd name="T64" fmla="*/ 2096 w 2179"/>
                <a:gd name="T65" fmla="*/ 748 h 2082"/>
                <a:gd name="T66" fmla="*/ 2064 w 2179"/>
                <a:gd name="T67" fmla="*/ 661 h 2082"/>
                <a:gd name="T68" fmla="*/ 1916 w 2179"/>
                <a:gd name="T69" fmla="*/ 612 h 2082"/>
                <a:gd name="T70" fmla="*/ 1868 w 2179"/>
                <a:gd name="T71" fmla="*/ 632 h 2082"/>
                <a:gd name="T72" fmla="*/ 1756 w 2179"/>
                <a:gd name="T73" fmla="*/ 604 h 2082"/>
                <a:gd name="T74" fmla="*/ 1725 w 2179"/>
                <a:gd name="T75" fmla="*/ 476 h 2082"/>
                <a:gd name="T76" fmla="*/ 1728 w 2179"/>
                <a:gd name="T77" fmla="*/ 366 h 2082"/>
                <a:gd name="T78" fmla="*/ 1609 w 2179"/>
                <a:gd name="T79" fmla="*/ 252 h 2082"/>
                <a:gd name="T80" fmla="*/ 1484 w 2179"/>
                <a:gd name="T81" fmla="*/ 120 h 2082"/>
                <a:gd name="T82" fmla="*/ 1420 w 2179"/>
                <a:gd name="T83" fmla="*/ 160 h 2082"/>
                <a:gd name="T84" fmla="*/ 1292 w 2179"/>
                <a:gd name="T85" fmla="*/ 195 h 2082"/>
                <a:gd name="T86" fmla="*/ 1184 w 2179"/>
                <a:gd name="T87" fmla="*/ 144 h 2082"/>
                <a:gd name="T88" fmla="*/ 1008 w 2179"/>
                <a:gd name="T89" fmla="*/ 0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79" h="2082">
                  <a:moveTo>
                    <a:pt x="1008" y="0"/>
                  </a:moveTo>
                  <a:cubicBezTo>
                    <a:pt x="985" y="23"/>
                    <a:pt x="961" y="38"/>
                    <a:pt x="960" y="72"/>
                  </a:cubicBezTo>
                  <a:cubicBezTo>
                    <a:pt x="936" y="56"/>
                    <a:pt x="936" y="56"/>
                    <a:pt x="936" y="56"/>
                  </a:cubicBezTo>
                  <a:cubicBezTo>
                    <a:pt x="925" y="62"/>
                    <a:pt x="913" y="73"/>
                    <a:pt x="900" y="75"/>
                  </a:cubicBezTo>
                  <a:cubicBezTo>
                    <a:pt x="877" y="78"/>
                    <a:pt x="857" y="62"/>
                    <a:pt x="834" y="76"/>
                  </a:cubicBezTo>
                  <a:cubicBezTo>
                    <a:pt x="806" y="92"/>
                    <a:pt x="807" y="136"/>
                    <a:pt x="804" y="164"/>
                  </a:cubicBezTo>
                  <a:cubicBezTo>
                    <a:pt x="841" y="159"/>
                    <a:pt x="885" y="181"/>
                    <a:pt x="840" y="216"/>
                  </a:cubicBezTo>
                  <a:cubicBezTo>
                    <a:pt x="844" y="248"/>
                    <a:pt x="844" y="248"/>
                    <a:pt x="844" y="248"/>
                  </a:cubicBezTo>
                  <a:cubicBezTo>
                    <a:pt x="783" y="220"/>
                    <a:pt x="709" y="227"/>
                    <a:pt x="705" y="308"/>
                  </a:cubicBezTo>
                  <a:cubicBezTo>
                    <a:pt x="704" y="328"/>
                    <a:pt x="727" y="330"/>
                    <a:pt x="730" y="348"/>
                  </a:cubicBezTo>
                  <a:cubicBezTo>
                    <a:pt x="733" y="365"/>
                    <a:pt x="720" y="378"/>
                    <a:pt x="724" y="396"/>
                  </a:cubicBezTo>
                  <a:cubicBezTo>
                    <a:pt x="652" y="400"/>
                    <a:pt x="652" y="400"/>
                    <a:pt x="652" y="400"/>
                  </a:cubicBezTo>
                  <a:cubicBezTo>
                    <a:pt x="645" y="475"/>
                    <a:pt x="587" y="400"/>
                    <a:pt x="558" y="427"/>
                  </a:cubicBezTo>
                  <a:cubicBezTo>
                    <a:pt x="542" y="443"/>
                    <a:pt x="558" y="473"/>
                    <a:pt x="558" y="491"/>
                  </a:cubicBezTo>
                  <a:cubicBezTo>
                    <a:pt x="560" y="544"/>
                    <a:pt x="534" y="584"/>
                    <a:pt x="600" y="612"/>
                  </a:cubicBezTo>
                  <a:cubicBezTo>
                    <a:pt x="589" y="628"/>
                    <a:pt x="583" y="650"/>
                    <a:pt x="572" y="664"/>
                  </a:cubicBezTo>
                  <a:cubicBezTo>
                    <a:pt x="549" y="696"/>
                    <a:pt x="510" y="715"/>
                    <a:pt x="508" y="760"/>
                  </a:cubicBezTo>
                  <a:cubicBezTo>
                    <a:pt x="457" y="754"/>
                    <a:pt x="431" y="733"/>
                    <a:pt x="380" y="752"/>
                  </a:cubicBezTo>
                  <a:cubicBezTo>
                    <a:pt x="376" y="728"/>
                    <a:pt x="376" y="728"/>
                    <a:pt x="376" y="728"/>
                  </a:cubicBezTo>
                  <a:cubicBezTo>
                    <a:pt x="324" y="756"/>
                    <a:pt x="324" y="756"/>
                    <a:pt x="324" y="756"/>
                  </a:cubicBezTo>
                  <a:cubicBezTo>
                    <a:pt x="309" y="836"/>
                    <a:pt x="309" y="836"/>
                    <a:pt x="309" y="836"/>
                  </a:cubicBezTo>
                  <a:cubicBezTo>
                    <a:pt x="300" y="908"/>
                    <a:pt x="300" y="908"/>
                    <a:pt x="300" y="908"/>
                  </a:cubicBezTo>
                  <a:cubicBezTo>
                    <a:pt x="256" y="940"/>
                    <a:pt x="256" y="940"/>
                    <a:pt x="256" y="940"/>
                  </a:cubicBezTo>
                  <a:cubicBezTo>
                    <a:pt x="256" y="964"/>
                    <a:pt x="280" y="990"/>
                    <a:pt x="248" y="1000"/>
                  </a:cubicBezTo>
                  <a:cubicBezTo>
                    <a:pt x="252" y="1040"/>
                    <a:pt x="252" y="1040"/>
                    <a:pt x="252" y="1040"/>
                  </a:cubicBezTo>
                  <a:cubicBezTo>
                    <a:pt x="278" y="1056"/>
                    <a:pt x="262" y="1097"/>
                    <a:pt x="258" y="1124"/>
                  </a:cubicBezTo>
                  <a:cubicBezTo>
                    <a:pt x="255" y="1144"/>
                    <a:pt x="265" y="1167"/>
                    <a:pt x="264" y="1188"/>
                  </a:cubicBezTo>
                  <a:cubicBezTo>
                    <a:pt x="262" y="1213"/>
                    <a:pt x="229" y="1273"/>
                    <a:pt x="208" y="1284"/>
                  </a:cubicBezTo>
                  <a:cubicBezTo>
                    <a:pt x="188" y="1245"/>
                    <a:pt x="137" y="1237"/>
                    <a:pt x="100" y="1244"/>
                  </a:cubicBezTo>
                  <a:cubicBezTo>
                    <a:pt x="105" y="1264"/>
                    <a:pt x="115" y="1289"/>
                    <a:pt x="97" y="1306"/>
                  </a:cubicBezTo>
                  <a:cubicBezTo>
                    <a:pt x="73" y="1332"/>
                    <a:pt x="49" y="1306"/>
                    <a:pt x="40" y="1352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0" y="1364"/>
                    <a:pt x="0" y="1364"/>
                    <a:pt x="0" y="1364"/>
                  </a:cubicBezTo>
                  <a:cubicBezTo>
                    <a:pt x="30" y="1396"/>
                    <a:pt x="22" y="1435"/>
                    <a:pt x="32" y="1472"/>
                  </a:cubicBezTo>
                  <a:cubicBezTo>
                    <a:pt x="72" y="1460"/>
                    <a:pt x="72" y="1460"/>
                    <a:pt x="72" y="1460"/>
                  </a:cubicBezTo>
                  <a:cubicBezTo>
                    <a:pt x="76" y="1460"/>
                    <a:pt x="76" y="1460"/>
                    <a:pt x="76" y="1460"/>
                  </a:cubicBezTo>
                  <a:cubicBezTo>
                    <a:pt x="83" y="1473"/>
                    <a:pt x="91" y="1485"/>
                    <a:pt x="91" y="1500"/>
                  </a:cubicBezTo>
                  <a:cubicBezTo>
                    <a:pt x="90" y="1522"/>
                    <a:pt x="62" y="1552"/>
                    <a:pt x="92" y="1564"/>
                  </a:cubicBezTo>
                  <a:cubicBezTo>
                    <a:pt x="80" y="1620"/>
                    <a:pt x="80" y="1620"/>
                    <a:pt x="80" y="1620"/>
                  </a:cubicBezTo>
                  <a:cubicBezTo>
                    <a:pt x="168" y="1647"/>
                    <a:pt x="168" y="1647"/>
                    <a:pt x="168" y="1647"/>
                  </a:cubicBezTo>
                  <a:cubicBezTo>
                    <a:pt x="244" y="1655"/>
                    <a:pt x="244" y="1655"/>
                    <a:pt x="244" y="1655"/>
                  </a:cubicBezTo>
                  <a:cubicBezTo>
                    <a:pt x="340" y="1680"/>
                    <a:pt x="340" y="1680"/>
                    <a:pt x="340" y="1680"/>
                  </a:cubicBezTo>
                  <a:cubicBezTo>
                    <a:pt x="352" y="1716"/>
                    <a:pt x="352" y="1716"/>
                    <a:pt x="352" y="1716"/>
                  </a:cubicBezTo>
                  <a:cubicBezTo>
                    <a:pt x="372" y="1698"/>
                    <a:pt x="380" y="1683"/>
                    <a:pt x="372" y="1656"/>
                  </a:cubicBezTo>
                  <a:cubicBezTo>
                    <a:pt x="416" y="1651"/>
                    <a:pt x="417" y="1683"/>
                    <a:pt x="424" y="1720"/>
                  </a:cubicBezTo>
                  <a:cubicBezTo>
                    <a:pt x="458" y="1720"/>
                    <a:pt x="459" y="1759"/>
                    <a:pt x="488" y="1760"/>
                  </a:cubicBezTo>
                  <a:cubicBezTo>
                    <a:pt x="504" y="1760"/>
                    <a:pt x="511" y="1744"/>
                    <a:pt x="524" y="1738"/>
                  </a:cubicBezTo>
                  <a:cubicBezTo>
                    <a:pt x="536" y="1734"/>
                    <a:pt x="548" y="1739"/>
                    <a:pt x="560" y="1738"/>
                  </a:cubicBezTo>
                  <a:cubicBezTo>
                    <a:pt x="599" y="1733"/>
                    <a:pt x="628" y="1719"/>
                    <a:pt x="664" y="1740"/>
                  </a:cubicBezTo>
                  <a:cubicBezTo>
                    <a:pt x="688" y="1692"/>
                    <a:pt x="688" y="1692"/>
                    <a:pt x="688" y="1692"/>
                  </a:cubicBezTo>
                  <a:cubicBezTo>
                    <a:pt x="792" y="1772"/>
                    <a:pt x="792" y="1772"/>
                    <a:pt x="792" y="1772"/>
                  </a:cubicBezTo>
                  <a:cubicBezTo>
                    <a:pt x="794" y="1791"/>
                    <a:pt x="794" y="1791"/>
                    <a:pt x="794" y="1791"/>
                  </a:cubicBezTo>
                  <a:cubicBezTo>
                    <a:pt x="871" y="1817"/>
                    <a:pt x="871" y="1817"/>
                    <a:pt x="871" y="1817"/>
                  </a:cubicBezTo>
                  <a:cubicBezTo>
                    <a:pt x="932" y="1838"/>
                    <a:pt x="932" y="1838"/>
                    <a:pt x="932" y="1838"/>
                  </a:cubicBezTo>
                  <a:cubicBezTo>
                    <a:pt x="968" y="1788"/>
                    <a:pt x="968" y="1788"/>
                    <a:pt x="968" y="1788"/>
                  </a:cubicBezTo>
                  <a:cubicBezTo>
                    <a:pt x="1024" y="1784"/>
                    <a:pt x="1024" y="1784"/>
                    <a:pt x="1024" y="1784"/>
                  </a:cubicBezTo>
                  <a:cubicBezTo>
                    <a:pt x="1004" y="1819"/>
                    <a:pt x="1031" y="1821"/>
                    <a:pt x="1040" y="1852"/>
                  </a:cubicBezTo>
                  <a:cubicBezTo>
                    <a:pt x="1092" y="1841"/>
                    <a:pt x="1082" y="1876"/>
                    <a:pt x="1107" y="1911"/>
                  </a:cubicBezTo>
                  <a:cubicBezTo>
                    <a:pt x="1135" y="1952"/>
                    <a:pt x="1152" y="1958"/>
                    <a:pt x="1152" y="2012"/>
                  </a:cubicBezTo>
                  <a:cubicBezTo>
                    <a:pt x="1222" y="1985"/>
                    <a:pt x="1222" y="1985"/>
                    <a:pt x="1222" y="1985"/>
                  </a:cubicBezTo>
                  <a:cubicBezTo>
                    <a:pt x="1292" y="2016"/>
                    <a:pt x="1292" y="2016"/>
                    <a:pt x="1292" y="2016"/>
                  </a:cubicBezTo>
                  <a:cubicBezTo>
                    <a:pt x="1300" y="2082"/>
                    <a:pt x="1328" y="2055"/>
                    <a:pt x="1380" y="2056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49" y="1900"/>
                    <a:pt x="1449" y="1900"/>
                    <a:pt x="1449" y="1900"/>
                  </a:cubicBezTo>
                  <a:cubicBezTo>
                    <a:pt x="1484" y="1808"/>
                    <a:pt x="1484" y="1808"/>
                    <a:pt x="1484" y="1808"/>
                  </a:cubicBezTo>
                  <a:cubicBezTo>
                    <a:pt x="1499" y="1824"/>
                    <a:pt x="1519" y="1827"/>
                    <a:pt x="1535" y="1841"/>
                  </a:cubicBezTo>
                  <a:cubicBezTo>
                    <a:pt x="1564" y="1867"/>
                    <a:pt x="1565" y="1899"/>
                    <a:pt x="1612" y="1904"/>
                  </a:cubicBezTo>
                  <a:cubicBezTo>
                    <a:pt x="1628" y="1776"/>
                    <a:pt x="1628" y="1776"/>
                    <a:pt x="1628" y="1776"/>
                  </a:cubicBezTo>
                  <a:cubicBezTo>
                    <a:pt x="1576" y="1768"/>
                    <a:pt x="1576" y="1768"/>
                    <a:pt x="1576" y="1768"/>
                  </a:cubicBezTo>
                  <a:cubicBezTo>
                    <a:pt x="1584" y="1742"/>
                    <a:pt x="1569" y="1712"/>
                    <a:pt x="1577" y="1688"/>
                  </a:cubicBezTo>
                  <a:cubicBezTo>
                    <a:pt x="1582" y="1673"/>
                    <a:pt x="1601" y="1666"/>
                    <a:pt x="1605" y="1651"/>
                  </a:cubicBezTo>
                  <a:cubicBezTo>
                    <a:pt x="1609" y="1635"/>
                    <a:pt x="1585" y="1623"/>
                    <a:pt x="1601" y="1609"/>
                  </a:cubicBezTo>
                  <a:cubicBezTo>
                    <a:pt x="1622" y="1591"/>
                    <a:pt x="1652" y="1606"/>
                    <a:pt x="1676" y="1608"/>
                  </a:cubicBezTo>
                  <a:cubicBezTo>
                    <a:pt x="1707" y="1610"/>
                    <a:pt x="1747" y="1599"/>
                    <a:pt x="1772" y="1580"/>
                  </a:cubicBezTo>
                  <a:cubicBezTo>
                    <a:pt x="1776" y="1580"/>
                    <a:pt x="1776" y="1580"/>
                    <a:pt x="1776" y="1580"/>
                  </a:cubicBezTo>
                  <a:cubicBezTo>
                    <a:pt x="1784" y="1592"/>
                    <a:pt x="1784" y="1592"/>
                    <a:pt x="1784" y="1592"/>
                  </a:cubicBezTo>
                  <a:cubicBezTo>
                    <a:pt x="1788" y="1592"/>
                    <a:pt x="1788" y="1592"/>
                    <a:pt x="1788" y="1592"/>
                  </a:cubicBezTo>
                  <a:cubicBezTo>
                    <a:pt x="1816" y="1564"/>
                    <a:pt x="1816" y="1564"/>
                    <a:pt x="1816" y="1564"/>
                  </a:cubicBezTo>
                  <a:cubicBezTo>
                    <a:pt x="1796" y="1520"/>
                    <a:pt x="1796" y="1520"/>
                    <a:pt x="1796" y="1520"/>
                  </a:cubicBezTo>
                  <a:cubicBezTo>
                    <a:pt x="1830" y="1537"/>
                    <a:pt x="1870" y="1504"/>
                    <a:pt x="1888" y="1540"/>
                  </a:cubicBezTo>
                  <a:cubicBezTo>
                    <a:pt x="1908" y="1532"/>
                    <a:pt x="1908" y="1532"/>
                    <a:pt x="1908" y="1532"/>
                  </a:cubicBezTo>
                  <a:cubicBezTo>
                    <a:pt x="1900" y="1504"/>
                    <a:pt x="1900" y="1504"/>
                    <a:pt x="1900" y="1504"/>
                  </a:cubicBezTo>
                  <a:cubicBezTo>
                    <a:pt x="1912" y="1500"/>
                    <a:pt x="1912" y="1500"/>
                    <a:pt x="1912" y="1500"/>
                  </a:cubicBezTo>
                  <a:cubicBezTo>
                    <a:pt x="1903" y="1484"/>
                    <a:pt x="1881" y="1455"/>
                    <a:pt x="1901" y="1438"/>
                  </a:cubicBezTo>
                  <a:cubicBezTo>
                    <a:pt x="1915" y="1426"/>
                    <a:pt x="1936" y="1432"/>
                    <a:pt x="1945" y="1412"/>
                  </a:cubicBezTo>
                  <a:cubicBezTo>
                    <a:pt x="1954" y="1389"/>
                    <a:pt x="1938" y="1364"/>
                    <a:pt x="1950" y="1340"/>
                  </a:cubicBezTo>
                  <a:cubicBezTo>
                    <a:pt x="1960" y="1321"/>
                    <a:pt x="1984" y="1319"/>
                    <a:pt x="1998" y="1303"/>
                  </a:cubicBezTo>
                  <a:cubicBezTo>
                    <a:pt x="2034" y="1263"/>
                    <a:pt x="2041" y="1230"/>
                    <a:pt x="2048" y="1180"/>
                  </a:cubicBezTo>
                  <a:cubicBezTo>
                    <a:pt x="2023" y="1175"/>
                    <a:pt x="2005" y="1202"/>
                    <a:pt x="1980" y="1187"/>
                  </a:cubicBezTo>
                  <a:cubicBezTo>
                    <a:pt x="1951" y="1170"/>
                    <a:pt x="1979" y="1129"/>
                    <a:pt x="1976" y="1104"/>
                  </a:cubicBezTo>
                  <a:cubicBezTo>
                    <a:pt x="1974" y="1088"/>
                    <a:pt x="1956" y="1089"/>
                    <a:pt x="1950" y="1075"/>
                  </a:cubicBezTo>
                  <a:cubicBezTo>
                    <a:pt x="1942" y="1057"/>
                    <a:pt x="1937" y="1025"/>
                    <a:pt x="1932" y="1004"/>
                  </a:cubicBezTo>
                  <a:cubicBezTo>
                    <a:pt x="1904" y="1000"/>
                    <a:pt x="1904" y="1000"/>
                    <a:pt x="1904" y="1000"/>
                  </a:cubicBezTo>
                  <a:cubicBezTo>
                    <a:pt x="1908" y="986"/>
                    <a:pt x="1909" y="965"/>
                    <a:pt x="1919" y="954"/>
                  </a:cubicBezTo>
                  <a:cubicBezTo>
                    <a:pt x="1960" y="902"/>
                    <a:pt x="2013" y="939"/>
                    <a:pt x="2060" y="952"/>
                  </a:cubicBezTo>
                  <a:cubicBezTo>
                    <a:pt x="2084" y="959"/>
                    <a:pt x="2111" y="958"/>
                    <a:pt x="2136" y="964"/>
                  </a:cubicBezTo>
                  <a:cubicBezTo>
                    <a:pt x="2148" y="940"/>
                    <a:pt x="2179" y="895"/>
                    <a:pt x="2160" y="867"/>
                  </a:cubicBezTo>
                  <a:cubicBezTo>
                    <a:pt x="2150" y="851"/>
                    <a:pt x="2124" y="849"/>
                    <a:pt x="2119" y="832"/>
                  </a:cubicBezTo>
                  <a:cubicBezTo>
                    <a:pt x="2111" y="805"/>
                    <a:pt x="2124" y="765"/>
                    <a:pt x="2096" y="748"/>
                  </a:cubicBezTo>
                  <a:cubicBezTo>
                    <a:pt x="2096" y="740"/>
                    <a:pt x="2096" y="740"/>
                    <a:pt x="2096" y="740"/>
                  </a:cubicBezTo>
                  <a:cubicBezTo>
                    <a:pt x="2140" y="736"/>
                    <a:pt x="2140" y="736"/>
                    <a:pt x="2140" y="736"/>
                  </a:cubicBezTo>
                  <a:cubicBezTo>
                    <a:pt x="2129" y="714"/>
                    <a:pt x="2088" y="668"/>
                    <a:pt x="2064" y="661"/>
                  </a:cubicBezTo>
                  <a:cubicBezTo>
                    <a:pt x="2047" y="657"/>
                    <a:pt x="2024" y="666"/>
                    <a:pt x="2009" y="656"/>
                  </a:cubicBezTo>
                  <a:cubicBezTo>
                    <a:pt x="1986" y="640"/>
                    <a:pt x="1960" y="561"/>
                    <a:pt x="1920" y="612"/>
                  </a:cubicBezTo>
                  <a:cubicBezTo>
                    <a:pt x="1916" y="612"/>
                    <a:pt x="1916" y="612"/>
                    <a:pt x="1916" y="612"/>
                  </a:cubicBezTo>
                  <a:cubicBezTo>
                    <a:pt x="1900" y="596"/>
                    <a:pt x="1900" y="596"/>
                    <a:pt x="1900" y="596"/>
                  </a:cubicBezTo>
                  <a:cubicBezTo>
                    <a:pt x="1896" y="616"/>
                    <a:pt x="1896" y="616"/>
                    <a:pt x="1896" y="616"/>
                  </a:cubicBezTo>
                  <a:cubicBezTo>
                    <a:pt x="1868" y="632"/>
                    <a:pt x="1868" y="632"/>
                    <a:pt x="1868" y="632"/>
                  </a:cubicBezTo>
                  <a:cubicBezTo>
                    <a:pt x="1820" y="632"/>
                    <a:pt x="1820" y="632"/>
                    <a:pt x="1820" y="632"/>
                  </a:cubicBezTo>
                  <a:cubicBezTo>
                    <a:pt x="1828" y="604"/>
                    <a:pt x="1828" y="604"/>
                    <a:pt x="1828" y="604"/>
                  </a:cubicBezTo>
                  <a:cubicBezTo>
                    <a:pt x="1756" y="604"/>
                    <a:pt x="1756" y="604"/>
                    <a:pt x="1756" y="604"/>
                  </a:cubicBezTo>
                  <a:cubicBezTo>
                    <a:pt x="1764" y="583"/>
                    <a:pt x="1774" y="574"/>
                    <a:pt x="1796" y="568"/>
                  </a:cubicBezTo>
                  <a:cubicBezTo>
                    <a:pt x="1795" y="550"/>
                    <a:pt x="1794" y="524"/>
                    <a:pt x="1777" y="512"/>
                  </a:cubicBezTo>
                  <a:cubicBezTo>
                    <a:pt x="1764" y="503"/>
                    <a:pt x="1725" y="501"/>
                    <a:pt x="1725" y="476"/>
                  </a:cubicBezTo>
                  <a:cubicBezTo>
                    <a:pt x="1725" y="464"/>
                    <a:pt x="1743" y="460"/>
                    <a:pt x="1751" y="453"/>
                  </a:cubicBezTo>
                  <a:cubicBezTo>
                    <a:pt x="1764" y="443"/>
                    <a:pt x="1789" y="392"/>
                    <a:pt x="1778" y="377"/>
                  </a:cubicBezTo>
                  <a:cubicBezTo>
                    <a:pt x="1768" y="361"/>
                    <a:pt x="1743" y="371"/>
                    <a:pt x="1728" y="366"/>
                  </a:cubicBezTo>
                  <a:cubicBezTo>
                    <a:pt x="1711" y="359"/>
                    <a:pt x="1703" y="340"/>
                    <a:pt x="1687" y="332"/>
                  </a:cubicBezTo>
                  <a:cubicBezTo>
                    <a:pt x="1671" y="324"/>
                    <a:pt x="1651" y="332"/>
                    <a:pt x="1638" y="318"/>
                  </a:cubicBezTo>
                  <a:cubicBezTo>
                    <a:pt x="1627" y="306"/>
                    <a:pt x="1609" y="268"/>
                    <a:pt x="1609" y="252"/>
                  </a:cubicBezTo>
                  <a:cubicBezTo>
                    <a:pt x="1609" y="235"/>
                    <a:pt x="1621" y="217"/>
                    <a:pt x="1606" y="203"/>
                  </a:cubicBezTo>
                  <a:cubicBezTo>
                    <a:pt x="1577" y="175"/>
                    <a:pt x="1524" y="190"/>
                    <a:pt x="1516" y="136"/>
                  </a:cubicBezTo>
                  <a:cubicBezTo>
                    <a:pt x="1484" y="120"/>
                    <a:pt x="1484" y="120"/>
                    <a:pt x="1484" y="120"/>
                  </a:cubicBezTo>
                  <a:cubicBezTo>
                    <a:pt x="1467" y="125"/>
                    <a:pt x="1458" y="131"/>
                    <a:pt x="1452" y="148"/>
                  </a:cubicBezTo>
                  <a:cubicBezTo>
                    <a:pt x="1460" y="148"/>
                    <a:pt x="1460" y="148"/>
                    <a:pt x="1460" y="148"/>
                  </a:cubicBezTo>
                  <a:cubicBezTo>
                    <a:pt x="1450" y="165"/>
                    <a:pt x="1436" y="175"/>
                    <a:pt x="1420" y="160"/>
                  </a:cubicBezTo>
                  <a:cubicBezTo>
                    <a:pt x="1399" y="166"/>
                    <a:pt x="1382" y="186"/>
                    <a:pt x="1360" y="187"/>
                  </a:cubicBezTo>
                  <a:cubicBezTo>
                    <a:pt x="1345" y="188"/>
                    <a:pt x="1334" y="175"/>
                    <a:pt x="1320" y="177"/>
                  </a:cubicBezTo>
                  <a:cubicBezTo>
                    <a:pt x="1309" y="178"/>
                    <a:pt x="1301" y="190"/>
                    <a:pt x="1292" y="195"/>
                  </a:cubicBezTo>
                  <a:cubicBezTo>
                    <a:pt x="1264" y="209"/>
                    <a:pt x="1252" y="181"/>
                    <a:pt x="1244" y="160"/>
                  </a:cubicBezTo>
                  <a:cubicBezTo>
                    <a:pt x="1184" y="156"/>
                    <a:pt x="1184" y="156"/>
                    <a:pt x="1184" y="156"/>
                  </a:cubicBezTo>
                  <a:cubicBezTo>
                    <a:pt x="1184" y="144"/>
                    <a:pt x="1184" y="144"/>
                    <a:pt x="1184" y="144"/>
                  </a:cubicBezTo>
                  <a:cubicBezTo>
                    <a:pt x="1168" y="144"/>
                    <a:pt x="1168" y="144"/>
                    <a:pt x="1168" y="144"/>
                  </a:cubicBezTo>
                  <a:cubicBezTo>
                    <a:pt x="1162" y="54"/>
                    <a:pt x="1057" y="125"/>
                    <a:pt x="1036" y="44"/>
                  </a:cubicBezTo>
                  <a:cubicBezTo>
                    <a:pt x="1005" y="38"/>
                    <a:pt x="1023" y="19"/>
                    <a:pt x="1008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75DCCF53-A250-DA70-24BC-D5C1FD622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398" y="1933352"/>
              <a:ext cx="642937" cy="815975"/>
            </a:xfrm>
            <a:custGeom>
              <a:avLst/>
              <a:gdLst>
                <a:gd name="T0" fmla="*/ 1110 w 2123"/>
                <a:gd name="T1" fmla="*/ 120 h 2716"/>
                <a:gd name="T2" fmla="*/ 1047 w 2123"/>
                <a:gd name="T3" fmla="*/ 208 h 2716"/>
                <a:gd name="T4" fmla="*/ 996 w 2123"/>
                <a:gd name="T5" fmla="*/ 302 h 2716"/>
                <a:gd name="T6" fmla="*/ 812 w 2123"/>
                <a:gd name="T7" fmla="*/ 276 h 2716"/>
                <a:gd name="T8" fmla="*/ 740 w 2123"/>
                <a:gd name="T9" fmla="*/ 333 h 2716"/>
                <a:gd name="T10" fmla="*/ 601 w 2123"/>
                <a:gd name="T11" fmla="*/ 401 h 2716"/>
                <a:gd name="T12" fmla="*/ 476 w 2123"/>
                <a:gd name="T13" fmla="*/ 372 h 2716"/>
                <a:gd name="T14" fmla="*/ 229 w 2123"/>
                <a:gd name="T15" fmla="*/ 469 h 2716"/>
                <a:gd name="T16" fmla="*/ 268 w 2123"/>
                <a:gd name="T17" fmla="*/ 648 h 2716"/>
                <a:gd name="T18" fmla="*/ 200 w 2123"/>
                <a:gd name="T19" fmla="*/ 784 h 2716"/>
                <a:gd name="T20" fmla="*/ 236 w 2123"/>
                <a:gd name="T21" fmla="*/ 872 h 2716"/>
                <a:gd name="T22" fmla="*/ 116 w 2123"/>
                <a:gd name="T23" fmla="*/ 960 h 2716"/>
                <a:gd name="T24" fmla="*/ 56 w 2123"/>
                <a:gd name="T25" fmla="*/ 1013 h 2716"/>
                <a:gd name="T26" fmla="*/ 188 w 2123"/>
                <a:gd name="T27" fmla="*/ 1232 h 2716"/>
                <a:gd name="T28" fmla="*/ 188 w 2123"/>
                <a:gd name="T29" fmla="*/ 1364 h 2716"/>
                <a:gd name="T30" fmla="*/ 212 w 2123"/>
                <a:gd name="T31" fmla="*/ 1408 h 2716"/>
                <a:gd name="T32" fmla="*/ 193 w 2123"/>
                <a:gd name="T33" fmla="*/ 1700 h 2716"/>
                <a:gd name="T34" fmla="*/ 221 w 2123"/>
                <a:gd name="T35" fmla="*/ 1924 h 2716"/>
                <a:gd name="T36" fmla="*/ 388 w 2123"/>
                <a:gd name="T37" fmla="*/ 2033 h 2716"/>
                <a:gd name="T38" fmla="*/ 517 w 2123"/>
                <a:gd name="T39" fmla="*/ 2026 h 2716"/>
                <a:gd name="T40" fmla="*/ 568 w 2123"/>
                <a:gd name="T41" fmla="*/ 2216 h 2716"/>
                <a:gd name="T42" fmla="*/ 756 w 2123"/>
                <a:gd name="T43" fmla="*/ 2288 h 2716"/>
                <a:gd name="T44" fmla="*/ 792 w 2123"/>
                <a:gd name="T45" fmla="*/ 2368 h 2716"/>
                <a:gd name="T46" fmla="*/ 856 w 2123"/>
                <a:gd name="T47" fmla="*/ 2432 h 2716"/>
                <a:gd name="T48" fmla="*/ 708 w 2123"/>
                <a:gd name="T49" fmla="*/ 2524 h 2716"/>
                <a:gd name="T50" fmla="*/ 792 w 2123"/>
                <a:gd name="T51" fmla="*/ 2612 h 2716"/>
                <a:gd name="T52" fmla="*/ 941 w 2123"/>
                <a:gd name="T53" fmla="*/ 2604 h 2716"/>
                <a:gd name="T54" fmla="*/ 1136 w 2123"/>
                <a:gd name="T55" fmla="*/ 2669 h 2716"/>
                <a:gd name="T56" fmla="*/ 1356 w 2123"/>
                <a:gd name="T57" fmla="*/ 2547 h 2716"/>
                <a:gd name="T58" fmla="*/ 1484 w 2123"/>
                <a:gd name="T59" fmla="*/ 2528 h 2716"/>
                <a:gd name="T60" fmla="*/ 1609 w 2123"/>
                <a:gd name="T61" fmla="*/ 2651 h 2716"/>
                <a:gd name="T62" fmla="*/ 1745 w 2123"/>
                <a:gd name="T63" fmla="*/ 2612 h 2716"/>
                <a:gd name="T64" fmla="*/ 2058 w 2123"/>
                <a:gd name="T65" fmla="*/ 2423 h 2716"/>
                <a:gd name="T66" fmla="*/ 2089 w 2123"/>
                <a:gd name="T67" fmla="*/ 2099 h 2716"/>
                <a:gd name="T68" fmla="*/ 2047 w 2123"/>
                <a:gd name="T69" fmla="*/ 1993 h 2716"/>
                <a:gd name="T70" fmla="*/ 2118 w 2123"/>
                <a:gd name="T71" fmla="*/ 1856 h 2716"/>
                <a:gd name="T72" fmla="*/ 1927 w 2123"/>
                <a:gd name="T73" fmla="*/ 1565 h 2716"/>
                <a:gd name="T74" fmla="*/ 1773 w 2123"/>
                <a:gd name="T75" fmla="*/ 1376 h 2716"/>
                <a:gd name="T76" fmla="*/ 1710 w 2123"/>
                <a:gd name="T77" fmla="*/ 1104 h 2716"/>
                <a:gd name="T78" fmla="*/ 1648 w 2123"/>
                <a:gd name="T79" fmla="*/ 1012 h 2716"/>
                <a:gd name="T80" fmla="*/ 1569 w 2123"/>
                <a:gd name="T81" fmla="*/ 864 h 2716"/>
                <a:gd name="T82" fmla="*/ 1623 w 2123"/>
                <a:gd name="T83" fmla="*/ 636 h 2716"/>
                <a:gd name="T84" fmla="*/ 1648 w 2123"/>
                <a:gd name="T85" fmla="*/ 388 h 2716"/>
                <a:gd name="T86" fmla="*/ 1494 w 2123"/>
                <a:gd name="T87" fmla="*/ 172 h 2716"/>
                <a:gd name="T88" fmla="*/ 1372 w 2123"/>
                <a:gd name="T89" fmla="*/ 101 h 2716"/>
                <a:gd name="T90" fmla="*/ 1295 w 2123"/>
                <a:gd name="T91" fmla="*/ 93 h 2716"/>
                <a:gd name="T92" fmla="*/ 1204 w 2123"/>
                <a:gd name="T93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3" h="2716">
                  <a:moveTo>
                    <a:pt x="1196" y="0"/>
                  </a:moveTo>
                  <a:cubicBezTo>
                    <a:pt x="1183" y="30"/>
                    <a:pt x="1167" y="57"/>
                    <a:pt x="1144" y="80"/>
                  </a:cubicBezTo>
                  <a:cubicBezTo>
                    <a:pt x="1133" y="90"/>
                    <a:pt x="1109" y="102"/>
                    <a:pt x="1110" y="120"/>
                  </a:cubicBezTo>
                  <a:cubicBezTo>
                    <a:pt x="1112" y="138"/>
                    <a:pt x="1138" y="146"/>
                    <a:pt x="1152" y="152"/>
                  </a:cubicBezTo>
                  <a:cubicBezTo>
                    <a:pt x="1148" y="168"/>
                    <a:pt x="1148" y="168"/>
                    <a:pt x="1148" y="168"/>
                  </a:cubicBezTo>
                  <a:cubicBezTo>
                    <a:pt x="1113" y="157"/>
                    <a:pt x="1057" y="163"/>
                    <a:pt x="1047" y="208"/>
                  </a:cubicBezTo>
                  <a:cubicBezTo>
                    <a:pt x="1043" y="223"/>
                    <a:pt x="1059" y="237"/>
                    <a:pt x="1060" y="252"/>
                  </a:cubicBezTo>
                  <a:cubicBezTo>
                    <a:pt x="1046" y="249"/>
                    <a:pt x="1029" y="247"/>
                    <a:pt x="1020" y="261"/>
                  </a:cubicBezTo>
                  <a:cubicBezTo>
                    <a:pt x="1012" y="274"/>
                    <a:pt x="1018" y="301"/>
                    <a:pt x="996" y="302"/>
                  </a:cubicBezTo>
                  <a:cubicBezTo>
                    <a:pt x="981" y="302"/>
                    <a:pt x="970" y="288"/>
                    <a:pt x="956" y="287"/>
                  </a:cubicBezTo>
                  <a:cubicBezTo>
                    <a:pt x="945" y="287"/>
                    <a:pt x="935" y="296"/>
                    <a:pt x="925" y="294"/>
                  </a:cubicBezTo>
                  <a:cubicBezTo>
                    <a:pt x="896" y="287"/>
                    <a:pt x="839" y="221"/>
                    <a:pt x="812" y="276"/>
                  </a:cubicBezTo>
                  <a:cubicBezTo>
                    <a:pt x="804" y="292"/>
                    <a:pt x="815" y="311"/>
                    <a:pt x="814" y="328"/>
                  </a:cubicBezTo>
                  <a:cubicBezTo>
                    <a:pt x="813" y="341"/>
                    <a:pt x="804" y="352"/>
                    <a:pt x="800" y="364"/>
                  </a:cubicBezTo>
                  <a:cubicBezTo>
                    <a:pt x="779" y="355"/>
                    <a:pt x="759" y="346"/>
                    <a:pt x="740" y="333"/>
                  </a:cubicBezTo>
                  <a:cubicBezTo>
                    <a:pt x="732" y="327"/>
                    <a:pt x="723" y="313"/>
                    <a:pt x="712" y="314"/>
                  </a:cubicBezTo>
                  <a:cubicBezTo>
                    <a:pt x="694" y="317"/>
                    <a:pt x="693" y="344"/>
                    <a:pt x="686" y="356"/>
                  </a:cubicBezTo>
                  <a:cubicBezTo>
                    <a:pt x="675" y="375"/>
                    <a:pt x="626" y="418"/>
                    <a:pt x="601" y="401"/>
                  </a:cubicBezTo>
                  <a:cubicBezTo>
                    <a:pt x="590" y="393"/>
                    <a:pt x="591" y="372"/>
                    <a:pt x="588" y="360"/>
                  </a:cubicBezTo>
                  <a:cubicBezTo>
                    <a:pt x="576" y="360"/>
                    <a:pt x="576" y="360"/>
                    <a:pt x="576" y="360"/>
                  </a:cubicBezTo>
                  <a:cubicBezTo>
                    <a:pt x="553" y="415"/>
                    <a:pt x="520" y="384"/>
                    <a:pt x="476" y="372"/>
                  </a:cubicBezTo>
                  <a:cubicBezTo>
                    <a:pt x="455" y="438"/>
                    <a:pt x="402" y="390"/>
                    <a:pt x="356" y="395"/>
                  </a:cubicBezTo>
                  <a:cubicBezTo>
                    <a:pt x="336" y="398"/>
                    <a:pt x="329" y="419"/>
                    <a:pt x="315" y="429"/>
                  </a:cubicBezTo>
                  <a:cubicBezTo>
                    <a:pt x="290" y="448"/>
                    <a:pt x="248" y="438"/>
                    <a:pt x="229" y="469"/>
                  </a:cubicBezTo>
                  <a:cubicBezTo>
                    <a:pt x="199" y="518"/>
                    <a:pt x="268" y="549"/>
                    <a:pt x="252" y="600"/>
                  </a:cubicBezTo>
                  <a:cubicBezTo>
                    <a:pt x="248" y="614"/>
                    <a:pt x="213" y="639"/>
                    <a:pt x="220" y="650"/>
                  </a:cubicBezTo>
                  <a:cubicBezTo>
                    <a:pt x="231" y="665"/>
                    <a:pt x="255" y="649"/>
                    <a:pt x="268" y="648"/>
                  </a:cubicBezTo>
                  <a:cubicBezTo>
                    <a:pt x="283" y="647"/>
                    <a:pt x="302" y="671"/>
                    <a:pt x="306" y="684"/>
                  </a:cubicBezTo>
                  <a:cubicBezTo>
                    <a:pt x="314" y="710"/>
                    <a:pt x="261" y="731"/>
                    <a:pt x="256" y="756"/>
                  </a:cubicBezTo>
                  <a:cubicBezTo>
                    <a:pt x="231" y="754"/>
                    <a:pt x="213" y="762"/>
                    <a:pt x="200" y="784"/>
                  </a:cubicBezTo>
                  <a:cubicBezTo>
                    <a:pt x="236" y="784"/>
                    <a:pt x="236" y="784"/>
                    <a:pt x="236" y="784"/>
                  </a:cubicBezTo>
                  <a:cubicBezTo>
                    <a:pt x="231" y="807"/>
                    <a:pt x="228" y="822"/>
                    <a:pt x="256" y="824"/>
                  </a:cubicBezTo>
                  <a:cubicBezTo>
                    <a:pt x="236" y="872"/>
                    <a:pt x="236" y="872"/>
                    <a:pt x="236" y="872"/>
                  </a:cubicBezTo>
                  <a:cubicBezTo>
                    <a:pt x="206" y="879"/>
                    <a:pt x="206" y="892"/>
                    <a:pt x="208" y="920"/>
                  </a:cubicBezTo>
                  <a:cubicBezTo>
                    <a:pt x="185" y="915"/>
                    <a:pt x="159" y="913"/>
                    <a:pt x="140" y="930"/>
                  </a:cubicBezTo>
                  <a:cubicBezTo>
                    <a:pt x="132" y="937"/>
                    <a:pt x="127" y="958"/>
                    <a:pt x="116" y="960"/>
                  </a:cubicBezTo>
                  <a:cubicBezTo>
                    <a:pt x="104" y="962"/>
                    <a:pt x="100" y="945"/>
                    <a:pt x="93" y="939"/>
                  </a:cubicBezTo>
                  <a:cubicBezTo>
                    <a:pt x="83" y="928"/>
                    <a:pt x="56" y="911"/>
                    <a:pt x="40" y="914"/>
                  </a:cubicBezTo>
                  <a:cubicBezTo>
                    <a:pt x="0" y="921"/>
                    <a:pt x="40" y="1001"/>
                    <a:pt x="56" y="1013"/>
                  </a:cubicBezTo>
                  <a:cubicBezTo>
                    <a:pt x="87" y="1037"/>
                    <a:pt x="124" y="1008"/>
                    <a:pt x="156" y="1024"/>
                  </a:cubicBezTo>
                  <a:cubicBezTo>
                    <a:pt x="175" y="1034"/>
                    <a:pt x="172" y="1054"/>
                    <a:pt x="182" y="1070"/>
                  </a:cubicBezTo>
                  <a:cubicBezTo>
                    <a:pt x="212" y="1117"/>
                    <a:pt x="238" y="1186"/>
                    <a:pt x="188" y="1232"/>
                  </a:cubicBezTo>
                  <a:cubicBezTo>
                    <a:pt x="173" y="1196"/>
                    <a:pt x="145" y="1235"/>
                    <a:pt x="140" y="1256"/>
                  </a:cubicBezTo>
                  <a:cubicBezTo>
                    <a:pt x="202" y="1292"/>
                    <a:pt x="202" y="1292"/>
                    <a:pt x="202" y="1292"/>
                  </a:cubicBezTo>
                  <a:cubicBezTo>
                    <a:pt x="188" y="1364"/>
                    <a:pt x="188" y="1364"/>
                    <a:pt x="188" y="1364"/>
                  </a:cubicBezTo>
                  <a:cubicBezTo>
                    <a:pt x="164" y="1384"/>
                    <a:pt x="164" y="1384"/>
                    <a:pt x="164" y="1384"/>
                  </a:cubicBezTo>
                  <a:cubicBezTo>
                    <a:pt x="200" y="1380"/>
                    <a:pt x="200" y="1380"/>
                    <a:pt x="200" y="1380"/>
                  </a:cubicBezTo>
                  <a:cubicBezTo>
                    <a:pt x="212" y="1408"/>
                    <a:pt x="212" y="1408"/>
                    <a:pt x="212" y="1408"/>
                  </a:cubicBezTo>
                  <a:cubicBezTo>
                    <a:pt x="180" y="1424"/>
                    <a:pt x="160" y="1510"/>
                    <a:pt x="160" y="1544"/>
                  </a:cubicBezTo>
                  <a:cubicBezTo>
                    <a:pt x="180" y="1550"/>
                    <a:pt x="190" y="1560"/>
                    <a:pt x="196" y="1580"/>
                  </a:cubicBezTo>
                  <a:cubicBezTo>
                    <a:pt x="157" y="1604"/>
                    <a:pt x="188" y="1667"/>
                    <a:pt x="193" y="1700"/>
                  </a:cubicBezTo>
                  <a:cubicBezTo>
                    <a:pt x="196" y="1717"/>
                    <a:pt x="186" y="1732"/>
                    <a:pt x="189" y="1748"/>
                  </a:cubicBezTo>
                  <a:cubicBezTo>
                    <a:pt x="192" y="1766"/>
                    <a:pt x="206" y="1779"/>
                    <a:pt x="210" y="1796"/>
                  </a:cubicBezTo>
                  <a:cubicBezTo>
                    <a:pt x="219" y="1837"/>
                    <a:pt x="212" y="1883"/>
                    <a:pt x="221" y="1924"/>
                  </a:cubicBezTo>
                  <a:cubicBezTo>
                    <a:pt x="224" y="1938"/>
                    <a:pt x="236" y="1947"/>
                    <a:pt x="241" y="1960"/>
                  </a:cubicBezTo>
                  <a:cubicBezTo>
                    <a:pt x="252" y="1991"/>
                    <a:pt x="245" y="2029"/>
                    <a:pt x="281" y="2046"/>
                  </a:cubicBezTo>
                  <a:cubicBezTo>
                    <a:pt x="317" y="2063"/>
                    <a:pt x="357" y="2055"/>
                    <a:pt x="388" y="2033"/>
                  </a:cubicBezTo>
                  <a:cubicBezTo>
                    <a:pt x="401" y="2023"/>
                    <a:pt x="412" y="2004"/>
                    <a:pt x="428" y="1999"/>
                  </a:cubicBezTo>
                  <a:cubicBezTo>
                    <a:pt x="446" y="1993"/>
                    <a:pt x="471" y="2009"/>
                    <a:pt x="488" y="2015"/>
                  </a:cubicBezTo>
                  <a:cubicBezTo>
                    <a:pt x="497" y="2018"/>
                    <a:pt x="510" y="2019"/>
                    <a:pt x="517" y="2026"/>
                  </a:cubicBezTo>
                  <a:cubicBezTo>
                    <a:pt x="523" y="2033"/>
                    <a:pt x="557" y="2073"/>
                    <a:pt x="558" y="2080"/>
                  </a:cubicBezTo>
                  <a:cubicBezTo>
                    <a:pt x="561" y="2114"/>
                    <a:pt x="517" y="2164"/>
                    <a:pt x="508" y="2196"/>
                  </a:cubicBezTo>
                  <a:cubicBezTo>
                    <a:pt x="532" y="2196"/>
                    <a:pt x="552" y="2195"/>
                    <a:pt x="568" y="2216"/>
                  </a:cubicBezTo>
                  <a:cubicBezTo>
                    <a:pt x="575" y="2225"/>
                    <a:pt x="576" y="2237"/>
                    <a:pt x="585" y="2244"/>
                  </a:cubicBezTo>
                  <a:cubicBezTo>
                    <a:pt x="603" y="2256"/>
                    <a:pt x="628" y="2253"/>
                    <a:pt x="648" y="2259"/>
                  </a:cubicBezTo>
                  <a:cubicBezTo>
                    <a:pt x="694" y="2272"/>
                    <a:pt x="706" y="2299"/>
                    <a:pt x="756" y="2288"/>
                  </a:cubicBezTo>
                  <a:cubicBezTo>
                    <a:pt x="772" y="2312"/>
                    <a:pt x="772" y="2312"/>
                    <a:pt x="772" y="2312"/>
                  </a:cubicBezTo>
                  <a:cubicBezTo>
                    <a:pt x="801" y="2299"/>
                    <a:pt x="812" y="2328"/>
                    <a:pt x="792" y="2348"/>
                  </a:cubicBezTo>
                  <a:cubicBezTo>
                    <a:pt x="792" y="2368"/>
                    <a:pt x="792" y="2368"/>
                    <a:pt x="792" y="2368"/>
                  </a:cubicBezTo>
                  <a:cubicBezTo>
                    <a:pt x="805" y="2380"/>
                    <a:pt x="805" y="2388"/>
                    <a:pt x="800" y="2404"/>
                  </a:cubicBezTo>
                  <a:cubicBezTo>
                    <a:pt x="835" y="2403"/>
                    <a:pt x="837" y="2408"/>
                    <a:pt x="820" y="2436"/>
                  </a:cubicBezTo>
                  <a:cubicBezTo>
                    <a:pt x="856" y="2432"/>
                    <a:pt x="856" y="2432"/>
                    <a:pt x="856" y="2432"/>
                  </a:cubicBezTo>
                  <a:cubicBezTo>
                    <a:pt x="826" y="2491"/>
                    <a:pt x="792" y="2477"/>
                    <a:pt x="740" y="2464"/>
                  </a:cubicBezTo>
                  <a:cubicBezTo>
                    <a:pt x="756" y="2504"/>
                    <a:pt x="756" y="2504"/>
                    <a:pt x="756" y="2504"/>
                  </a:cubicBezTo>
                  <a:cubicBezTo>
                    <a:pt x="708" y="2524"/>
                    <a:pt x="708" y="2524"/>
                    <a:pt x="708" y="2524"/>
                  </a:cubicBezTo>
                  <a:cubicBezTo>
                    <a:pt x="700" y="2548"/>
                    <a:pt x="700" y="2548"/>
                    <a:pt x="700" y="2548"/>
                  </a:cubicBezTo>
                  <a:cubicBezTo>
                    <a:pt x="740" y="2545"/>
                    <a:pt x="735" y="2566"/>
                    <a:pt x="758" y="2591"/>
                  </a:cubicBezTo>
                  <a:cubicBezTo>
                    <a:pt x="767" y="2601"/>
                    <a:pt x="781" y="2604"/>
                    <a:pt x="792" y="2612"/>
                  </a:cubicBezTo>
                  <a:cubicBezTo>
                    <a:pt x="796" y="2612"/>
                    <a:pt x="796" y="2612"/>
                    <a:pt x="796" y="2612"/>
                  </a:cubicBezTo>
                  <a:cubicBezTo>
                    <a:pt x="829" y="2592"/>
                    <a:pt x="870" y="2596"/>
                    <a:pt x="908" y="2593"/>
                  </a:cubicBezTo>
                  <a:cubicBezTo>
                    <a:pt x="915" y="2592"/>
                    <a:pt x="944" y="2589"/>
                    <a:pt x="941" y="2604"/>
                  </a:cubicBezTo>
                  <a:cubicBezTo>
                    <a:pt x="935" y="2637"/>
                    <a:pt x="885" y="2614"/>
                    <a:pt x="884" y="2656"/>
                  </a:cubicBezTo>
                  <a:cubicBezTo>
                    <a:pt x="910" y="2662"/>
                    <a:pt x="936" y="2677"/>
                    <a:pt x="964" y="2678"/>
                  </a:cubicBezTo>
                  <a:cubicBezTo>
                    <a:pt x="1019" y="2681"/>
                    <a:pt x="1080" y="2666"/>
                    <a:pt x="1136" y="2669"/>
                  </a:cubicBezTo>
                  <a:cubicBezTo>
                    <a:pt x="1169" y="2670"/>
                    <a:pt x="1201" y="2686"/>
                    <a:pt x="1236" y="2674"/>
                  </a:cubicBezTo>
                  <a:cubicBezTo>
                    <a:pt x="1269" y="2662"/>
                    <a:pt x="1295" y="2607"/>
                    <a:pt x="1315" y="2580"/>
                  </a:cubicBezTo>
                  <a:cubicBezTo>
                    <a:pt x="1324" y="2568"/>
                    <a:pt x="1338" y="2547"/>
                    <a:pt x="1356" y="2547"/>
                  </a:cubicBezTo>
                  <a:cubicBezTo>
                    <a:pt x="1374" y="2548"/>
                    <a:pt x="1397" y="2570"/>
                    <a:pt x="1412" y="2580"/>
                  </a:cubicBezTo>
                  <a:cubicBezTo>
                    <a:pt x="1416" y="2580"/>
                    <a:pt x="1416" y="2580"/>
                    <a:pt x="1416" y="2580"/>
                  </a:cubicBezTo>
                  <a:cubicBezTo>
                    <a:pt x="1484" y="2528"/>
                    <a:pt x="1484" y="2528"/>
                    <a:pt x="1484" y="2528"/>
                  </a:cubicBezTo>
                  <a:cubicBezTo>
                    <a:pt x="1499" y="2562"/>
                    <a:pt x="1513" y="2583"/>
                    <a:pt x="1552" y="2592"/>
                  </a:cubicBezTo>
                  <a:cubicBezTo>
                    <a:pt x="1532" y="2644"/>
                    <a:pt x="1532" y="2644"/>
                    <a:pt x="1532" y="2644"/>
                  </a:cubicBezTo>
                  <a:cubicBezTo>
                    <a:pt x="1609" y="2651"/>
                    <a:pt x="1609" y="2651"/>
                    <a:pt x="1609" y="2651"/>
                  </a:cubicBezTo>
                  <a:cubicBezTo>
                    <a:pt x="1619" y="2684"/>
                    <a:pt x="1619" y="2684"/>
                    <a:pt x="1619" y="2684"/>
                  </a:cubicBezTo>
                  <a:cubicBezTo>
                    <a:pt x="1652" y="2716"/>
                    <a:pt x="1652" y="2716"/>
                    <a:pt x="1652" y="2716"/>
                  </a:cubicBezTo>
                  <a:cubicBezTo>
                    <a:pt x="1708" y="2703"/>
                    <a:pt x="1712" y="2649"/>
                    <a:pt x="1745" y="2612"/>
                  </a:cubicBezTo>
                  <a:cubicBezTo>
                    <a:pt x="1763" y="2593"/>
                    <a:pt x="1790" y="2584"/>
                    <a:pt x="1803" y="2560"/>
                  </a:cubicBezTo>
                  <a:cubicBezTo>
                    <a:pt x="1816" y="2538"/>
                    <a:pt x="1809" y="2512"/>
                    <a:pt x="1832" y="2494"/>
                  </a:cubicBezTo>
                  <a:cubicBezTo>
                    <a:pt x="1893" y="2447"/>
                    <a:pt x="2006" y="2478"/>
                    <a:pt x="2058" y="2423"/>
                  </a:cubicBezTo>
                  <a:cubicBezTo>
                    <a:pt x="2108" y="2369"/>
                    <a:pt x="2106" y="2280"/>
                    <a:pt x="2108" y="2212"/>
                  </a:cubicBezTo>
                  <a:cubicBezTo>
                    <a:pt x="2108" y="2190"/>
                    <a:pt x="2113" y="2170"/>
                    <a:pt x="2110" y="2148"/>
                  </a:cubicBezTo>
                  <a:cubicBezTo>
                    <a:pt x="2107" y="2129"/>
                    <a:pt x="2093" y="2117"/>
                    <a:pt x="2089" y="2099"/>
                  </a:cubicBezTo>
                  <a:cubicBezTo>
                    <a:pt x="2085" y="2083"/>
                    <a:pt x="2112" y="2077"/>
                    <a:pt x="2105" y="2061"/>
                  </a:cubicBezTo>
                  <a:cubicBezTo>
                    <a:pt x="2099" y="2046"/>
                    <a:pt x="2073" y="2056"/>
                    <a:pt x="2062" y="2046"/>
                  </a:cubicBezTo>
                  <a:cubicBezTo>
                    <a:pt x="2047" y="2032"/>
                    <a:pt x="2057" y="2009"/>
                    <a:pt x="2047" y="1993"/>
                  </a:cubicBezTo>
                  <a:cubicBezTo>
                    <a:pt x="2037" y="1977"/>
                    <a:pt x="2013" y="1977"/>
                    <a:pt x="2009" y="1956"/>
                  </a:cubicBezTo>
                  <a:cubicBezTo>
                    <a:pt x="2004" y="1925"/>
                    <a:pt x="2046" y="1885"/>
                    <a:pt x="2072" y="1875"/>
                  </a:cubicBezTo>
                  <a:cubicBezTo>
                    <a:pt x="2086" y="1870"/>
                    <a:pt x="2123" y="1884"/>
                    <a:pt x="2118" y="1856"/>
                  </a:cubicBezTo>
                  <a:cubicBezTo>
                    <a:pt x="2109" y="1811"/>
                    <a:pt x="2042" y="1825"/>
                    <a:pt x="2022" y="1788"/>
                  </a:cubicBezTo>
                  <a:cubicBezTo>
                    <a:pt x="1999" y="1746"/>
                    <a:pt x="1967" y="1701"/>
                    <a:pt x="1951" y="1656"/>
                  </a:cubicBezTo>
                  <a:cubicBezTo>
                    <a:pt x="1941" y="1629"/>
                    <a:pt x="1941" y="1588"/>
                    <a:pt x="1927" y="1565"/>
                  </a:cubicBezTo>
                  <a:cubicBezTo>
                    <a:pt x="1917" y="1547"/>
                    <a:pt x="1890" y="1545"/>
                    <a:pt x="1880" y="1524"/>
                  </a:cubicBezTo>
                  <a:cubicBezTo>
                    <a:pt x="1871" y="1506"/>
                    <a:pt x="1882" y="1483"/>
                    <a:pt x="1872" y="1466"/>
                  </a:cubicBezTo>
                  <a:cubicBezTo>
                    <a:pt x="1850" y="1431"/>
                    <a:pt x="1800" y="1408"/>
                    <a:pt x="1773" y="1376"/>
                  </a:cubicBezTo>
                  <a:cubicBezTo>
                    <a:pt x="1757" y="1355"/>
                    <a:pt x="1773" y="1325"/>
                    <a:pt x="1756" y="1306"/>
                  </a:cubicBezTo>
                  <a:cubicBezTo>
                    <a:pt x="1737" y="1283"/>
                    <a:pt x="1702" y="1295"/>
                    <a:pt x="1686" y="1260"/>
                  </a:cubicBezTo>
                  <a:cubicBezTo>
                    <a:pt x="1666" y="1215"/>
                    <a:pt x="1724" y="1156"/>
                    <a:pt x="1710" y="1104"/>
                  </a:cubicBezTo>
                  <a:cubicBezTo>
                    <a:pt x="1706" y="1089"/>
                    <a:pt x="1691" y="1082"/>
                    <a:pt x="1686" y="1068"/>
                  </a:cubicBezTo>
                  <a:cubicBezTo>
                    <a:pt x="1682" y="1054"/>
                    <a:pt x="1694" y="1035"/>
                    <a:pt x="1684" y="1022"/>
                  </a:cubicBezTo>
                  <a:cubicBezTo>
                    <a:pt x="1675" y="1012"/>
                    <a:pt x="1658" y="1020"/>
                    <a:pt x="1648" y="1012"/>
                  </a:cubicBezTo>
                  <a:cubicBezTo>
                    <a:pt x="1635" y="1003"/>
                    <a:pt x="1637" y="986"/>
                    <a:pt x="1628" y="974"/>
                  </a:cubicBezTo>
                  <a:cubicBezTo>
                    <a:pt x="1618" y="963"/>
                    <a:pt x="1601" y="969"/>
                    <a:pt x="1592" y="955"/>
                  </a:cubicBezTo>
                  <a:cubicBezTo>
                    <a:pt x="1580" y="935"/>
                    <a:pt x="1574" y="888"/>
                    <a:pt x="1569" y="864"/>
                  </a:cubicBezTo>
                  <a:cubicBezTo>
                    <a:pt x="1563" y="834"/>
                    <a:pt x="1585" y="807"/>
                    <a:pt x="1583" y="776"/>
                  </a:cubicBezTo>
                  <a:cubicBezTo>
                    <a:pt x="1582" y="750"/>
                    <a:pt x="1557" y="721"/>
                    <a:pt x="1569" y="696"/>
                  </a:cubicBezTo>
                  <a:cubicBezTo>
                    <a:pt x="1581" y="671"/>
                    <a:pt x="1619" y="665"/>
                    <a:pt x="1623" y="636"/>
                  </a:cubicBezTo>
                  <a:cubicBezTo>
                    <a:pt x="1629" y="598"/>
                    <a:pt x="1601" y="564"/>
                    <a:pt x="1592" y="528"/>
                  </a:cubicBezTo>
                  <a:cubicBezTo>
                    <a:pt x="1640" y="510"/>
                    <a:pt x="1600" y="494"/>
                    <a:pt x="1611" y="456"/>
                  </a:cubicBezTo>
                  <a:cubicBezTo>
                    <a:pt x="1619" y="430"/>
                    <a:pt x="1639" y="412"/>
                    <a:pt x="1648" y="388"/>
                  </a:cubicBezTo>
                  <a:cubicBezTo>
                    <a:pt x="1658" y="363"/>
                    <a:pt x="1648" y="320"/>
                    <a:pt x="1638" y="296"/>
                  </a:cubicBezTo>
                  <a:cubicBezTo>
                    <a:pt x="1621" y="253"/>
                    <a:pt x="1609" y="193"/>
                    <a:pt x="1552" y="228"/>
                  </a:cubicBezTo>
                  <a:cubicBezTo>
                    <a:pt x="1542" y="196"/>
                    <a:pt x="1514" y="196"/>
                    <a:pt x="1494" y="172"/>
                  </a:cubicBezTo>
                  <a:cubicBezTo>
                    <a:pt x="1476" y="150"/>
                    <a:pt x="1486" y="131"/>
                    <a:pt x="1452" y="120"/>
                  </a:cubicBezTo>
                  <a:cubicBezTo>
                    <a:pt x="1435" y="140"/>
                    <a:pt x="1418" y="131"/>
                    <a:pt x="1412" y="108"/>
                  </a:cubicBezTo>
                  <a:cubicBezTo>
                    <a:pt x="1372" y="101"/>
                    <a:pt x="1372" y="101"/>
                    <a:pt x="1372" y="101"/>
                  </a:cubicBezTo>
                  <a:cubicBezTo>
                    <a:pt x="1348" y="109"/>
                    <a:pt x="1348" y="109"/>
                    <a:pt x="1348" y="109"/>
                  </a:cubicBezTo>
                  <a:cubicBezTo>
                    <a:pt x="1323" y="83"/>
                    <a:pt x="1323" y="83"/>
                    <a:pt x="1323" y="83"/>
                  </a:cubicBezTo>
                  <a:cubicBezTo>
                    <a:pt x="1295" y="93"/>
                    <a:pt x="1295" y="93"/>
                    <a:pt x="1295" y="93"/>
                  </a:cubicBezTo>
                  <a:cubicBezTo>
                    <a:pt x="1248" y="92"/>
                    <a:pt x="1248" y="92"/>
                    <a:pt x="1248" y="92"/>
                  </a:cubicBezTo>
                  <a:cubicBezTo>
                    <a:pt x="1247" y="32"/>
                    <a:pt x="1247" y="32"/>
                    <a:pt x="1247" y="32"/>
                  </a:cubicBezTo>
                  <a:cubicBezTo>
                    <a:pt x="1204" y="0"/>
                    <a:pt x="1204" y="0"/>
                    <a:pt x="1204" y="0"/>
                  </a:cubicBezTo>
                  <a:lnTo>
                    <a:pt x="119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A9EA1016-55BA-D6A1-F558-C038E4206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11" y="2120677"/>
              <a:ext cx="754062" cy="708025"/>
            </a:xfrm>
            <a:custGeom>
              <a:avLst/>
              <a:gdLst>
                <a:gd name="T0" fmla="*/ 963 w 2491"/>
                <a:gd name="T1" fmla="*/ 89 h 2360"/>
                <a:gd name="T2" fmla="*/ 891 w 2491"/>
                <a:gd name="T3" fmla="*/ 157 h 2360"/>
                <a:gd name="T4" fmla="*/ 771 w 2491"/>
                <a:gd name="T5" fmla="*/ 385 h 2360"/>
                <a:gd name="T6" fmla="*/ 675 w 2491"/>
                <a:gd name="T7" fmla="*/ 477 h 2360"/>
                <a:gd name="T8" fmla="*/ 503 w 2491"/>
                <a:gd name="T9" fmla="*/ 449 h 2360"/>
                <a:gd name="T10" fmla="*/ 355 w 2491"/>
                <a:gd name="T11" fmla="*/ 457 h 2360"/>
                <a:gd name="T12" fmla="*/ 191 w 2491"/>
                <a:gd name="T13" fmla="*/ 589 h 2360"/>
                <a:gd name="T14" fmla="*/ 147 w 2491"/>
                <a:gd name="T15" fmla="*/ 889 h 2360"/>
                <a:gd name="T16" fmla="*/ 27 w 2491"/>
                <a:gd name="T17" fmla="*/ 1166 h 2360"/>
                <a:gd name="T18" fmla="*/ 144 w 2491"/>
                <a:gd name="T19" fmla="*/ 1201 h 2360"/>
                <a:gd name="T20" fmla="*/ 255 w 2491"/>
                <a:gd name="T21" fmla="*/ 1093 h 2360"/>
                <a:gd name="T22" fmla="*/ 396 w 2491"/>
                <a:gd name="T23" fmla="*/ 1129 h 2360"/>
                <a:gd name="T24" fmla="*/ 466 w 2491"/>
                <a:gd name="T25" fmla="*/ 1362 h 2360"/>
                <a:gd name="T26" fmla="*/ 807 w 2491"/>
                <a:gd name="T27" fmla="*/ 1438 h 2360"/>
                <a:gd name="T28" fmla="*/ 951 w 2491"/>
                <a:gd name="T29" fmla="*/ 1624 h 2360"/>
                <a:gd name="T30" fmla="*/ 1114 w 2491"/>
                <a:gd name="T31" fmla="*/ 1562 h 2360"/>
                <a:gd name="T32" fmla="*/ 1289 w 2491"/>
                <a:gd name="T33" fmla="*/ 1701 h 2360"/>
                <a:gd name="T34" fmla="*/ 1117 w 2491"/>
                <a:gd name="T35" fmla="*/ 1901 h 2360"/>
                <a:gd name="T36" fmla="*/ 1268 w 2491"/>
                <a:gd name="T37" fmla="*/ 2066 h 2360"/>
                <a:gd name="T38" fmla="*/ 1376 w 2491"/>
                <a:gd name="T39" fmla="*/ 2261 h 2360"/>
                <a:gd name="T40" fmla="*/ 1727 w 2491"/>
                <a:gd name="T41" fmla="*/ 2169 h 2360"/>
                <a:gd name="T42" fmla="*/ 1713 w 2491"/>
                <a:gd name="T43" fmla="*/ 2064 h 2360"/>
                <a:gd name="T44" fmla="*/ 1723 w 2491"/>
                <a:gd name="T45" fmla="*/ 1859 h 2360"/>
                <a:gd name="T46" fmla="*/ 1795 w 2491"/>
                <a:gd name="T47" fmla="*/ 1837 h 2360"/>
                <a:gd name="T48" fmla="*/ 1827 w 2491"/>
                <a:gd name="T49" fmla="*/ 1745 h 2360"/>
                <a:gd name="T50" fmla="*/ 1968 w 2491"/>
                <a:gd name="T51" fmla="*/ 1661 h 2360"/>
                <a:gd name="T52" fmla="*/ 1971 w 2491"/>
                <a:gd name="T53" fmla="*/ 1537 h 2360"/>
                <a:gd name="T54" fmla="*/ 2055 w 2491"/>
                <a:gd name="T55" fmla="*/ 1373 h 2360"/>
                <a:gd name="T56" fmla="*/ 2151 w 2491"/>
                <a:gd name="T57" fmla="*/ 1261 h 2360"/>
                <a:gd name="T58" fmla="*/ 2243 w 2491"/>
                <a:gd name="T59" fmla="*/ 1165 h 2360"/>
                <a:gd name="T60" fmla="*/ 2289 w 2491"/>
                <a:gd name="T61" fmla="*/ 981 h 2360"/>
                <a:gd name="T62" fmla="*/ 2403 w 2491"/>
                <a:gd name="T63" fmla="*/ 933 h 2360"/>
                <a:gd name="T64" fmla="*/ 2444 w 2491"/>
                <a:gd name="T65" fmla="*/ 805 h 2360"/>
                <a:gd name="T66" fmla="*/ 2447 w 2491"/>
                <a:gd name="T67" fmla="*/ 617 h 2360"/>
                <a:gd name="T68" fmla="*/ 2411 w 2491"/>
                <a:gd name="T69" fmla="*/ 633 h 2360"/>
                <a:gd name="T70" fmla="*/ 2276 w 2491"/>
                <a:gd name="T71" fmla="*/ 581 h 2360"/>
                <a:gd name="T72" fmla="*/ 2256 w 2491"/>
                <a:gd name="T73" fmla="*/ 367 h 2360"/>
                <a:gd name="T74" fmla="*/ 2011 w 2491"/>
                <a:gd name="T75" fmla="*/ 409 h 2360"/>
                <a:gd name="T76" fmla="*/ 1851 w 2491"/>
                <a:gd name="T77" fmla="*/ 413 h 2360"/>
                <a:gd name="T78" fmla="*/ 1712 w 2491"/>
                <a:gd name="T79" fmla="*/ 377 h 2360"/>
                <a:gd name="T80" fmla="*/ 1575 w 2491"/>
                <a:gd name="T81" fmla="*/ 253 h 2360"/>
                <a:gd name="T82" fmla="*/ 1555 w 2491"/>
                <a:gd name="T83" fmla="*/ 125 h 2360"/>
                <a:gd name="T84" fmla="*/ 1395 w 2491"/>
                <a:gd name="T85" fmla="*/ 26 h 2360"/>
                <a:gd name="T86" fmla="*/ 1255 w 2491"/>
                <a:gd name="T87" fmla="*/ 229 h 2360"/>
                <a:gd name="T88" fmla="*/ 1163 w 2491"/>
                <a:gd name="T89" fmla="*/ 137 h 2360"/>
                <a:gd name="T90" fmla="*/ 1071 w 2491"/>
                <a:gd name="T91" fmla="*/ 5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1" h="2360">
                  <a:moveTo>
                    <a:pt x="1043" y="49"/>
                  </a:moveTo>
                  <a:cubicBezTo>
                    <a:pt x="1015" y="41"/>
                    <a:pt x="1015" y="41"/>
                    <a:pt x="1015" y="41"/>
                  </a:cubicBezTo>
                  <a:cubicBezTo>
                    <a:pt x="1006" y="70"/>
                    <a:pt x="998" y="91"/>
                    <a:pt x="963" y="89"/>
                  </a:cubicBezTo>
                  <a:cubicBezTo>
                    <a:pt x="951" y="121"/>
                    <a:pt x="951" y="121"/>
                    <a:pt x="951" y="121"/>
                  </a:cubicBezTo>
                  <a:cubicBezTo>
                    <a:pt x="935" y="118"/>
                    <a:pt x="926" y="120"/>
                    <a:pt x="927" y="137"/>
                  </a:cubicBezTo>
                  <a:cubicBezTo>
                    <a:pt x="891" y="157"/>
                    <a:pt x="891" y="157"/>
                    <a:pt x="891" y="157"/>
                  </a:cubicBezTo>
                  <a:cubicBezTo>
                    <a:pt x="863" y="321"/>
                    <a:pt x="863" y="321"/>
                    <a:pt x="863" y="321"/>
                  </a:cubicBezTo>
                  <a:cubicBezTo>
                    <a:pt x="775" y="325"/>
                    <a:pt x="775" y="325"/>
                    <a:pt x="775" y="325"/>
                  </a:cubicBezTo>
                  <a:cubicBezTo>
                    <a:pt x="771" y="385"/>
                    <a:pt x="771" y="385"/>
                    <a:pt x="771" y="385"/>
                  </a:cubicBezTo>
                  <a:cubicBezTo>
                    <a:pt x="755" y="381"/>
                    <a:pt x="755" y="381"/>
                    <a:pt x="755" y="381"/>
                  </a:cubicBezTo>
                  <a:cubicBezTo>
                    <a:pt x="735" y="437"/>
                    <a:pt x="735" y="437"/>
                    <a:pt x="735" y="437"/>
                  </a:cubicBezTo>
                  <a:cubicBezTo>
                    <a:pt x="702" y="432"/>
                    <a:pt x="706" y="472"/>
                    <a:pt x="675" y="477"/>
                  </a:cubicBezTo>
                  <a:cubicBezTo>
                    <a:pt x="685" y="423"/>
                    <a:pt x="614" y="383"/>
                    <a:pt x="571" y="370"/>
                  </a:cubicBezTo>
                  <a:cubicBezTo>
                    <a:pt x="558" y="366"/>
                    <a:pt x="517" y="361"/>
                    <a:pt x="506" y="372"/>
                  </a:cubicBezTo>
                  <a:cubicBezTo>
                    <a:pt x="491" y="387"/>
                    <a:pt x="498" y="430"/>
                    <a:pt x="503" y="449"/>
                  </a:cubicBezTo>
                  <a:cubicBezTo>
                    <a:pt x="462" y="437"/>
                    <a:pt x="455" y="492"/>
                    <a:pt x="455" y="525"/>
                  </a:cubicBezTo>
                  <a:cubicBezTo>
                    <a:pt x="412" y="512"/>
                    <a:pt x="405" y="477"/>
                    <a:pt x="355" y="481"/>
                  </a:cubicBezTo>
                  <a:cubicBezTo>
                    <a:pt x="355" y="457"/>
                    <a:pt x="355" y="457"/>
                    <a:pt x="355" y="457"/>
                  </a:cubicBezTo>
                  <a:cubicBezTo>
                    <a:pt x="319" y="459"/>
                    <a:pt x="308" y="486"/>
                    <a:pt x="284" y="507"/>
                  </a:cubicBezTo>
                  <a:cubicBezTo>
                    <a:pt x="262" y="526"/>
                    <a:pt x="244" y="515"/>
                    <a:pt x="243" y="553"/>
                  </a:cubicBezTo>
                  <a:cubicBezTo>
                    <a:pt x="208" y="552"/>
                    <a:pt x="192" y="548"/>
                    <a:pt x="191" y="589"/>
                  </a:cubicBezTo>
                  <a:cubicBezTo>
                    <a:pt x="163" y="585"/>
                    <a:pt x="163" y="585"/>
                    <a:pt x="163" y="585"/>
                  </a:cubicBezTo>
                  <a:cubicBezTo>
                    <a:pt x="150" y="632"/>
                    <a:pt x="219" y="669"/>
                    <a:pt x="210" y="709"/>
                  </a:cubicBezTo>
                  <a:cubicBezTo>
                    <a:pt x="196" y="770"/>
                    <a:pt x="169" y="831"/>
                    <a:pt x="147" y="889"/>
                  </a:cubicBezTo>
                  <a:cubicBezTo>
                    <a:pt x="139" y="911"/>
                    <a:pt x="142" y="935"/>
                    <a:pt x="134" y="957"/>
                  </a:cubicBezTo>
                  <a:cubicBezTo>
                    <a:pt x="115" y="1015"/>
                    <a:pt x="91" y="1071"/>
                    <a:pt x="73" y="1129"/>
                  </a:cubicBezTo>
                  <a:cubicBezTo>
                    <a:pt x="67" y="1150"/>
                    <a:pt x="42" y="1154"/>
                    <a:pt x="27" y="1166"/>
                  </a:cubicBezTo>
                  <a:cubicBezTo>
                    <a:pt x="2" y="1188"/>
                    <a:pt x="0" y="1219"/>
                    <a:pt x="7" y="1249"/>
                  </a:cubicBezTo>
                  <a:cubicBezTo>
                    <a:pt x="52" y="1249"/>
                    <a:pt x="112" y="1270"/>
                    <a:pt x="155" y="1249"/>
                  </a:cubicBezTo>
                  <a:cubicBezTo>
                    <a:pt x="151" y="1233"/>
                    <a:pt x="142" y="1217"/>
                    <a:pt x="144" y="1201"/>
                  </a:cubicBezTo>
                  <a:cubicBezTo>
                    <a:pt x="148" y="1168"/>
                    <a:pt x="196" y="1093"/>
                    <a:pt x="131" y="1105"/>
                  </a:cubicBezTo>
                  <a:cubicBezTo>
                    <a:pt x="131" y="1096"/>
                    <a:pt x="132" y="1089"/>
                    <a:pt x="137" y="1081"/>
                  </a:cubicBezTo>
                  <a:cubicBezTo>
                    <a:pt x="176" y="1022"/>
                    <a:pt x="210" y="1084"/>
                    <a:pt x="255" y="1093"/>
                  </a:cubicBezTo>
                  <a:cubicBezTo>
                    <a:pt x="268" y="1096"/>
                    <a:pt x="275" y="1082"/>
                    <a:pt x="287" y="1080"/>
                  </a:cubicBezTo>
                  <a:cubicBezTo>
                    <a:pt x="300" y="1079"/>
                    <a:pt x="315" y="1093"/>
                    <a:pt x="327" y="1097"/>
                  </a:cubicBezTo>
                  <a:cubicBezTo>
                    <a:pt x="345" y="1064"/>
                    <a:pt x="390" y="1104"/>
                    <a:pt x="396" y="1129"/>
                  </a:cubicBezTo>
                  <a:cubicBezTo>
                    <a:pt x="403" y="1157"/>
                    <a:pt x="380" y="1181"/>
                    <a:pt x="383" y="1209"/>
                  </a:cubicBezTo>
                  <a:cubicBezTo>
                    <a:pt x="388" y="1246"/>
                    <a:pt x="444" y="1271"/>
                    <a:pt x="456" y="1305"/>
                  </a:cubicBezTo>
                  <a:cubicBezTo>
                    <a:pt x="462" y="1321"/>
                    <a:pt x="452" y="1349"/>
                    <a:pt x="466" y="1362"/>
                  </a:cubicBezTo>
                  <a:cubicBezTo>
                    <a:pt x="481" y="1375"/>
                    <a:pt x="499" y="1341"/>
                    <a:pt x="519" y="1349"/>
                  </a:cubicBezTo>
                  <a:cubicBezTo>
                    <a:pt x="589" y="1376"/>
                    <a:pt x="652" y="1416"/>
                    <a:pt x="723" y="1441"/>
                  </a:cubicBezTo>
                  <a:cubicBezTo>
                    <a:pt x="752" y="1451"/>
                    <a:pt x="778" y="1416"/>
                    <a:pt x="807" y="1438"/>
                  </a:cubicBezTo>
                  <a:cubicBezTo>
                    <a:pt x="840" y="1465"/>
                    <a:pt x="847" y="1524"/>
                    <a:pt x="867" y="1561"/>
                  </a:cubicBezTo>
                  <a:cubicBezTo>
                    <a:pt x="889" y="1553"/>
                    <a:pt x="931" y="1527"/>
                    <a:pt x="944" y="1561"/>
                  </a:cubicBezTo>
                  <a:cubicBezTo>
                    <a:pt x="951" y="1579"/>
                    <a:pt x="927" y="1618"/>
                    <a:pt x="951" y="1624"/>
                  </a:cubicBezTo>
                  <a:cubicBezTo>
                    <a:pt x="995" y="1634"/>
                    <a:pt x="990" y="1565"/>
                    <a:pt x="1031" y="1558"/>
                  </a:cubicBezTo>
                  <a:cubicBezTo>
                    <a:pt x="1070" y="1551"/>
                    <a:pt x="1082" y="1601"/>
                    <a:pt x="1123" y="1601"/>
                  </a:cubicBezTo>
                  <a:cubicBezTo>
                    <a:pt x="1119" y="1589"/>
                    <a:pt x="1110" y="1574"/>
                    <a:pt x="1114" y="1562"/>
                  </a:cubicBezTo>
                  <a:cubicBezTo>
                    <a:pt x="1121" y="1537"/>
                    <a:pt x="1169" y="1544"/>
                    <a:pt x="1187" y="1550"/>
                  </a:cubicBezTo>
                  <a:cubicBezTo>
                    <a:pt x="1217" y="1561"/>
                    <a:pt x="1299" y="1634"/>
                    <a:pt x="1303" y="1669"/>
                  </a:cubicBezTo>
                  <a:cubicBezTo>
                    <a:pt x="1304" y="1681"/>
                    <a:pt x="1293" y="1691"/>
                    <a:pt x="1289" y="1701"/>
                  </a:cubicBezTo>
                  <a:cubicBezTo>
                    <a:pt x="1279" y="1727"/>
                    <a:pt x="1264" y="1755"/>
                    <a:pt x="1239" y="1770"/>
                  </a:cubicBezTo>
                  <a:cubicBezTo>
                    <a:pt x="1226" y="1778"/>
                    <a:pt x="1212" y="1775"/>
                    <a:pt x="1199" y="1780"/>
                  </a:cubicBezTo>
                  <a:cubicBezTo>
                    <a:pt x="1151" y="1799"/>
                    <a:pt x="1099" y="1844"/>
                    <a:pt x="1117" y="1901"/>
                  </a:cubicBezTo>
                  <a:cubicBezTo>
                    <a:pt x="1133" y="1952"/>
                    <a:pt x="1193" y="1939"/>
                    <a:pt x="1219" y="1981"/>
                  </a:cubicBezTo>
                  <a:cubicBezTo>
                    <a:pt x="1230" y="1998"/>
                    <a:pt x="1226" y="2018"/>
                    <a:pt x="1234" y="2036"/>
                  </a:cubicBezTo>
                  <a:cubicBezTo>
                    <a:pt x="1241" y="2051"/>
                    <a:pt x="1258" y="2054"/>
                    <a:pt x="1268" y="2066"/>
                  </a:cubicBezTo>
                  <a:cubicBezTo>
                    <a:pt x="1280" y="2080"/>
                    <a:pt x="1282" y="2099"/>
                    <a:pt x="1293" y="2112"/>
                  </a:cubicBezTo>
                  <a:cubicBezTo>
                    <a:pt x="1315" y="2139"/>
                    <a:pt x="1355" y="2158"/>
                    <a:pt x="1371" y="2189"/>
                  </a:cubicBezTo>
                  <a:cubicBezTo>
                    <a:pt x="1382" y="2211"/>
                    <a:pt x="1370" y="2238"/>
                    <a:pt x="1376" y="2261"/>
                  </a:cubicBezTo>
                  <a:cubicBezTo>
                    <a:pt x="1384" y="2294"/>
                    <a:pt x="1455" y="2360"/>
                    <a:pt x="1491" y="2360"/>
                  </a:cubicBezTo>
                  <a:cubicBezTo>
                    <a:pt x="1549" y="2360"/>
                    <a:pt x="1576" y="2266"/>
                    <a:pt x="1613" y="2234"/>
                  </a:cubicBezTo>
                  <a:cubicBezTo>
                    <a:pt x="1653" y="2200"/>
                    <a:pt x="1715" y="2229"/>
                    <a:pt x="1727" y="2169"/>
                  </a:cubicBezTo>
                  <a:cubicBezTo>
                    <a:pt x="1742" y="2177"/>
                    <a:pt x="1752" y="2216"/>
                    <a:pt x="1767" y="2216"/>
                  </a:cubicBezTo>
                  <a:cubicBezTo>
                    <a:pt x="1785" y="2216"/>
                    <a:pt x="1780" y="2142"/>
                    <a:pt x="1778" y="2129"/>
                  </a:cubicBezTo>
                  <a:cubicBezTo>
                    <a:pt x="1771" y="2093"/>
                    <a:pt x="1733" y="2088"/>
                    <a:pt x="1713" y="2064"/>
                  </a:cubicBezTo>
                  <a:cubicBezTo>
                    <a:pt x="1702" y="2049"/>
                    <a:pt x="1709" y="2029"/>
                    <a:pt x="1703" y="2013"/>
                  </a:cubicBezTo>
                  <a:cubicBezTo>
                    <a:pt x="1695" y="1990"/>
                    <a:pt x="1672" y="1974"/>
                    <a:pt x="1669" y="1949"/>
                  </a:cubicBezTo>
                  <a:cubicBezTo>
                    <a:pt x="1663" y="1908"/>
                    <a:pt x="1704" y="1888"/>
                    <a:pt x="1723" y="1859"/>
                  </a:cubicBezTo>
                  <a:cubicBezTo>
                    <a:pt x="1730" y="1848"/>
                    <a:pt x="1730" y="1832"/>
                    <a:pt x="1740" y="1824"/>
                  </a:cubicBezTo>
                  <a:cubicBezTo>
                    <a:pt x="1750" y="1817"/>
                    <a:pt x="1756" y="1823"/>
                    <a:pt x="1763" y="1829"/>
                  </a:cubicBezTo>
                  <a:cubicBezTo>
                    <a:pt x="1795" y="1837"/>
                    <a:pt x="1795" y="1837"/>
                    <a:pt x="1795" y="1837"/>
                  </a:cubicBezTo>
                  <a:cubicBezTo>
                    <a:pt x="1815" y="1829"/>
                    <a:pt x="1815" y="1829"/>
                    <a:pt x="1815" y="1829"/>
                  </a:cubicBezTo>
                  <a:cubicBezTo>
                    <a:pt x="1811" y="1804"/>
                    <a:pt x="1820" y="1801"/>
                    <a:pt x="1827" y="1780"/>
                  </a:cubicBezTo>
                  <a:cubicBezTo>
                    <a:pt x="1830" y="1769"/>
                    <a:pt x="1824" y="1757"/>
                    <a:pt x="1827" y="1745"/>
                  </a:cubicBezTo>
                  <a:cubicBezTo>
                    <a:pt x="1831" y="1726"/>
                    <a:pt x="1846" y="1710"/>
                    <a:pt x="1854" y="1693"/>
                  </a:cubicBezTo>
                  <a:cubicBezTo>
                    <a:pt x="1861" y="1681"/>
                    <a:pt x="1861" y="1658"/>
                    <a:pt x="1875" y="1652"/>
                  </a:cubicBezTo>
                  <a:cubicBezTo>
                    <a:pt x="1903" y="1642"/>
                    <a:pt x="1939" y="1687"/>
                    <a:pt x="1968" y="1661"/>
                  </a:cubicBezTo>
                  <a:cubicBezTo>
                    <a:pt x="1989" y="1643"/>
                    <a:pt x="1960" y="1604"/>
                    <a:pt x="1991" y="1585"/>
                  </a:cubicBezTo>
                  <a:cubicBezTo>
                    <a:pt x="1991" y="1577"/>
                    <a:pt x="1991" y="1577"/>
                    <a:pt x="1991" y="1577"/>
                  </a:cubicBezTo>
                  <a:cubicBezTo>
                    <a:pt x="1976" y="1566"/>
                    <a:pt x="1971" y="1556"/>
                    <a:pt x="1971" y="1537"/>
                  </a:cubicBezTo>
                  <a:cubicBezTo>
                    <a:pt x="2029" y="1531"/>
                    <a:pt x="1983" y="1480"/>
                    <a:pt x="2003" y="1449"/>
                  </a:cubicBezTo>
                  <a:cubicBezTo>
                    <a:pt x="2021" y="1422"/>
                    <a:pt x="2048" y="1454"/>
                    <a:pt x="2068" y="1437"/>
                  </a:cubicBezTo>
                  <a:cubicBezTo>
                    <a:pt x="2080" y="1425"/>
                    <a:pt x="2053" y="1390"/>
                    <a:pt x="2055" y="1373"/>
                  </a:cubicBezTo>
                  <a:cubicBezTo>
                    <a:pt x="2060" y="1342"/>
                    <a:pt x="2154" y="1317"/>
                    <a:pt x="2083" y="1285"/>
                  </a:cubicBezTo>
                  <a:cubicBezTo>
                    <a:pt x="2099" y="1245"/>
                    <a:pt x="2099" y="1245"/>
                    <a:pt x="2099" y="1245"/>
                  </a:cubicBezTo>
                  <a:cubicBezTo>
                    <a:pt x="2151" y="1261"/>
                    <a:pt x="2151" y="1261"/>
                    <a:pt x="2151" y="1261"/>
                  </a:cubicBezTo>
                  <a:cubicBezTo>
                    <a:pt x="2151" y="1206"/>
                    <a:pt x="2157" y="1181"/>
                    <a:pt x="2219" y="1189"/>
                  </a:cubicBezTo>
                  <a:cubicBezTo>
                    <a:pt x="2211" y="1169"/>
                    <a:pt x="2211" y="1169"/>
                    <a:pt x="2211" y="1169"/>
                  </a:cubicBezTo>
                  <a:cubicBezTo>
                    <a:pt x="2243" y="1165"/>
                    <a:pt x="2243" y="1165"/>
                    <a:pt x="2243" y="1165"/>
                  </a:cubicBezTo>
                  <a:cubicBezTo>
                    <a:pt x="2238" y="1138"/>
                    <a:pt x="2229" y="1094"/>
                    <a:pt x="2246" y="1068"/>
                  </a:cubicBezTo>
                  <a:cubicBezTo>
                    <a:pt x="2256" y="1054"/>
                    <a:pt x="2282" y="1060"/>
                    <a:pt x="2286" y="1041"/>
                  </a:cubicBezTo>
                  <a:cubicBezTo>
                    <a:pt x="2290" y="1025"/>
                    <a:pt x="2294" y="997"/>
                    <a:pt x="2289" y="981"/>
                  </a:cubicBezTo>
                  <a:cubicBezTo>
                    <a:pt x="2287" y="971"/>
                    <a:pt x="2273" y="961"/>
                    <a:pt x="2276" y="949"/>
                  </a:cubicBezTo>
                  <a:cubicBezTo>
                    <a:pt x="2283" y="926"/>
                    <a:pt x="2315" y="931"/>
                    <a:pt x="2323" y="905"/>
                  </a:cubicBezTo>
                  <a:cubicBezTo>
                    <a:pt x="2403" y="933"/>
                    <a:pt x="2403" y="933"/>
                    <a:pt x="2403" y="933"/>
                  </a:cubicBezTo>
                  <a:cubicBezTo>
                    <a:pt x="2403" y="921"/>
                    <a:pt x="2403" y="921"/>
                    <a:pt x="2403" y="921"/>
                  </a:cubicBezTo>
                  <a:cubicBezTo>
                    <a:pt x="2491" y="901"/>
                    <a:pt x="2491" y="901"/>
                    <a:pt x="2491" y="901"/>
                  </a:cubicBezTo>
                  <a:cubicBezTo>
                    <a:pt x="2475" y="869"/>
                    <a:pt x="2449" y="844"/>
                    <a:pt x="2444" y="805"/>
                  </a:cubicBezTo>
                  <a:cubicBezTo>
                    <a:pt x="2440" y="781"/>
                    <a:pt x="2460" y="762"/>
                    <a:pt x="2452" y="738"/>
                  </a:cubicBezTo>
                  <a:cubicBezTo>
                    <a:pt x="2442" y="708"/>
                    <a:pt x="2396" y="657"/>
                    <a:pt x="2447" y="641"/>
                  </a:cubicBezTo>
                  <a:cubicBezTo>
                    <a:pt x="2447" y="617"/>
                    <a:pt x="2447" y="617"/>
                    <a:pt x="2447" y="617"/>
                  </a:cubicBezTo>
                  <a:cubicBezTo>
                    <a:pt x="2431" y="625"/>
                    <a:pt x="2431" y="625"/>
                    <a:pt x="2431" y="625"/>
                  </a:cubicBezTo>
                  <a:cubicBezTo>
                    <a:pt x="2415" y="609"/>
                    <a:pt x="2415" y="609"/>
                    <a:pt x="2415" y="609"/>
                  </a:cubicBezTo>
                  <a:cubicBezTo>
                    <a:pt x="2411" y="633"/>
                    <a:pt x="2411" y="633"/>
                    <a:pt x="2411" y="633"/>
                  </a:cubicBezTo>
                  <a:cubicBezTo>
                    <a:pt x="2339" y="612"/>
                    <a:pt x="2339" y="612"/>
                    <a:pt x="2339" y="612"/>
                  </a:cubicBezTo>
                  <a:cubicBezTo>
                    <a:pt x="2292" y="621"/>
                    <a:pt x="2292" y="621"/>
                    <a:pt x="2292" y="621"/>
                  </a:cubicBezTo>
                  <a:cubicBezTo>
                    <a:pt x="2276" y="581"/>
                    <a:pt x="2276" y="581"/>
                    <a:pt x="2276" y="581"/>
                  </a:cubicBezTo>
                  <a:cubicBezTo>
                    <a:pt x="2251" y="489"/>
                    <a:pt x="2251" y="489"/>
                    <a:pt x="2251" y="489"/>
                  </a:cubicBezTo>
                  <a:cubicBezTo>
                    <a:pt x="2262" y="486"/>
                    <a:pt x="2276" y="487"/>
                    <a:pt x="2286" y="481"/>
                  </a:cubicBezTo>
                  <a:cubicBezTo>
                    <a:pt x="2337" y="451"/>
                    <a:pt x="2282" y="391"/>
                    <a:pt x="2256" y="367"/>
                  </a:cubicBezTo>
                  <a:cubicBezTo>
                    <a:pt x="2246" y="358"/>
                    <a:pt x="2228" y="363"/>
                    <a:pt x="2215" y="358"/>
                  </a:cubicBezTo>
                  <a:cubicBezTo>
                    <a:pt x="2166" y="336"/>
                    <a:pt x="2073" y="288"/>
                    <a:pt x="2020" y="329"/>
                  </a:cubicBezTo>
                  <a:cubicBezTo>
                    <a:pt x="2005" y="341"/>
                    <a:pt x="2018" y="388"/>
                    <a:pt x="2011" y="409"/>
                  </a:cubicBezTo>
                  <a:cubicBezTo>
                    <a:pt x="1989" y="393"/>
                    <a:pt x="1982" y="408"/>
                    <a:pt x="1959" y="407"/>
                  </a:cubicBezTo>
                  <a:cubicBezTo>
                    <a:pt x="1930" y="405"/>
                    <a:pt x="1909" y="381"/>
                    <a:pt x="1899" y="425"/>
                  </a:cubicBezTo>
                  <a:cubicBezTo>
                    <a:pt x="1851" y="413"/>
                    <a:pt x="1851" y="413"/>
                    <a:pt x="1851" y="413"/>
                  </a:cubicBezTo>
                  <a:cubicBezTo>
                    <a:pt x="1847" y="442"/>
                    <a:pt x="1806" y="433"/>
                    <a:pt x="1789" y="419"/>
                  </a:cubicBezTo>
                  <a:cubicBezTo>
                    <a:pt x="1777" y="409"/>
                    <a:pt x="1772" y="393"/>
                    <a:pt x="1758" y="385"/>
                  </a:cubicBezTo>
                  <a:cubicBezTo>
                    <a:pt x="1744" y="377"/>
                    <a:pt x="1726" y="385"/>
                    <a:pt x="1712" y="377"/>
                  </a:cubicBezTo>
                  <a:cubicBezTo>
                    <a:pt x="1685" y="361"/>
                    <a:pt x="1659" y="307"/>
                    <a:pt x="1655" y="277"/>
                  </a:cubicBezTo>
                  <a:cubicBezTo>
                    <a:pt x="1575" y="265"/>
                    <a:pt x="1575" y="265"/>
                    <a:pt x="1575" y="265"/>
                  </a:cubicBezTo>
                  <a:cubicBezTo>
                    <a:pt x="1575" y="253"/>
                    <a:pt x="1575" y="253"/>
                    <a:pt x="1575" y="253"/>
                  </a:cubicBezTo>
                  <a:cubicBezTo>
                    <a:pt x="1543" y="245"/>
                    <a:pt x="1543" y="245"/>
                    <a:pt x="1543" y="245"/>
                  </a:cubicBezTo>
                  <a:cubicBezTo>
                    <a:pt x="1568" y="181"/>
                    <a:pt x="1568" y="181"/>
                    <a:pt x="1568" y="181"/>
                  </a:cubicBezTo>
                  <a:cubicBezTo>
                    <a:pt x="1555" y="125"/>
                    <a:pt x="1555" y="125"/>
                    <a:pt x="1555" y="125"/>
                  </a:cubicBezTo>
                  <a:cubicBezTo>
                    <a:pt x="1526" y="121"/>
                    <a:pt x="1508" y="100"/>
                    <a:pt x="1483" y="87"/>
                  </a:cubicBezTo>
                  <a:cubicBezTo>
                    <a:pt x="1470" y="81"/>
                    <a:pt x="1455" y="81"/>
                    <a:pt x="1444" y="71"/>
                  </a:cubicBezTo>
                  <a:cubicBezTo>
                    <a:pt x="1429" y="58"/>
                    <a:pt x="1417" y="28"/>
                    <a:pt x="1395" y="26"/>
                  </a:cubicBezTo>
                  <a:cubicBezTo>
                    <a:pt x="1378" y="25"/>
                    <a:pt x="1359" y="47"/>
                    <a:pt x="1354" y="61"/>
                  </a:cubicBezTo>
                  <a:cubicBezTo>
                    <a:pt x="1348" y="76"/>
                    <a:pt x="1352" y="91"/>
                    <a:pt x="1342" y="105"/>
                  </a:cubicBezTo>
                  <a:cubicBezTo>
                    <a:pt x="1311" y="149"/>
                    <a:pt x="1261" y="171"/>
                    <a:pt x="1255" y="229"/>
                  </a:cubicBezTo>
                  <a:cubicBezTo>
                    <a:pt x="1183" y="189"/>
                    <a:pt x="1183" y="189"/>
                    <a:pt x="1183" y="189"/>
                  </a:cubicBezTo>
                  <a:cubicBezTo>
                    <a:pt x="1207" y="133"/>
                    <a:pt x="1207" y="133"/>
                    <a:pt x="1207" y="133"/>
                  </a:cubicBezTo>
                  <a:cubicBezTo>
                    <a:pt x="1163" y="137"/>
                    <a:pt x="1163" y="137"/>
                    <a:pt x="1163" y="137"/>
                  </a:cubicBezTo>
                  <a:cubicBezTo>
                    <a:pt x="1183" y="65"/>
                    <a:pt x="1183" y="65"/>
                    <a:pt x="1183" y="65"/>
                  </a:cubicBezTo>
                  <a:cubicBezTo>
                    <a:pt x="1133" y="70"/>
                    <a:pt x="1110" y="40"/>
                    <a:pt x="1067" y="29"/>
                  </a:cubicBezTo>
                  <a:cubicBezTo>
                    <a:pt x="1071" y="5"/>
                    <a:pt x="1071" y="5"/>
                    <a:pt x="1071" y="5"/>
                  </a:cubicBezTo>
                  <a:cubicBezTo>
                    <a:pt x="1062" y="5"/>
                    <a:pt x="1019" y="0"/>
                    <a:pt x="1025" y="17"/>
                  </a:cubicBezTo>
                  <a:cubicBezTo>
                    <a:pt x="1029" y="31"/>
                    <a:pt x="1042" y="33"/>
                    <a:pt x="1043" y="4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70496A5-554C-BC50-AF5C-93A22195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42" y="2342389"/>
              <a:ext cx="550862" cy="469900"/>
            </a:xfrm>
            <a:custGeom>
              <a:avLst/>
              <a:gdLst>
                <a:gd name="T0" fmla="*/ 570 w 1821"/>
                <a:gd name="T1" fmla="*/ 34 h 1564"/>
                <a:gd name="T2" fmla="*/ 576 w 1821"/>
                <a:gd name="T3" fmla="*/ 96 h 1564"/>
                <a:gd name="T4" fmla="*/ 539 w 1821"/>
                <a:gd name="T5" fmla="*/ 114 h 1564"/>
                <a:gd name="T6" fmla="*/ 496 w 1821"/>
                <a:gd name="T7" fmla="*/ 156 h 1564"/>
                <a:gd name="T8" fmla="*/ 456 w 1821"/>
                <a:gd name="T9" fmla="*/ 188 h 1564"/>
                <a:gd name="T10" fmla="*/ 276 w 1821"/>
                <a:gd name="T11" fmla="*/ 201 h 1564"/>
                <a:gd name="T12" fmla="*/ 251 w 1821"/>
                <a:gd name="T13" fmla="*/ 281 h 1564"/>
                <a:gd name="T14" fmla="*/ 308 w 1821"/>
                <a:gd name="T15" fmla="*/ 364 h 1564"/>
                <a:gd name="T16" fmla="*/ 281 w 1821"/>
                <a:gd name="T17" fmla="*/ 493 h 1564"/>
                <a:gd name="T18" fmla="*/ 160 w 1821"/>
                <a:gd name="T19" fmla="*/ 404 h 1564"/>
                <a:gd name="T20" fmla="*/ 125 w 1821"/>
                <a:gd name="T21" fmla="*/ 488 h 1564"/>
                <a:gd name="T22" fmla="*/ 56 w 1821"/>
                <a:gd name="T23" fmla="*/ 648 h 1564"/>
                <a:gd name="T24" fmla="*/ 72 w 1821"/>
                <a:gd name="T25" fmla="*/ 704 h 1564"/>
                <a:gd name="T26" fmla="*/ 0 w 1821"/>
                <a:gd name="T27" fmla="*/ 780 h 1564"/>
                <a:gd name="T28" fmla="*/ 16 w 1821"/>
                <a:gd name="T29" fmla="*/ 841 h 1564"/>
                <a:gd name="T30" fmla="*/ 144 w 1821"/>
                <a:gd name="T31" fmla="*/ 864 h 1564"/>
                <a:gd name="T32" fmla="*/ 176 w 1821"/>
                <a:gd name="T33" fmla="*/ 920 h 1564"/>
                <a:gd name="T34" fmla="*/ 124 w 1821"/>
                <a:gd name="T35" fmla="*/ 990 h 1564"/>
                <a:gd name="T36" fmla="*/ 163 w 1821"/>
                <a:gd name="T37" fmla="*/ 1102 h 1564"/>
                <a:gd name="T38" fmla="*/ 295 w 1821"/>
                <a:gd name="T39" fmla="*/ 1097 h 1564"/>
                <a:gd name="T40" fmla="*/ 400 w 1821"/>
                <a:gd name="T41" fmla="*/ 1114 h 1564"/>
                <a:gd name="T42" fmla="*/ 480 w 1821"/>
                <a:gd name="T43" fmla="*/ 1196 h 1564"/>
                <a:gd name="T44" fmla="*/ 496 w 1821"/>
                <a:gd name="T45" fmla="*/ 1344 h 1564"/>
                <a:gd name="T46" fmla="*/ 556 w 1821"/>
                <a:gd name="T47" fmla="*/ 1452 h 1564"/>
                <a:gd name="T48" fmla="*/ 588 w 1821"/>
                <a:gd name="T49" fmla="*/ 1468 h 1564"/>
                <a:gd name="T50" fmla="*/ 592 w 1821"/>
                <a:gd name="T51" fmla="*/ 1492 h 1564"/>
                <a:gd name="T52" fmla="*/ 762 w 1821"/>
                <a:gd name="T53" fmla="*/ 1494 h 1564"/>
                <a:gd name="T54" fmla="*/ 884 w 1821"/>
                <a:gd name="T55" fmla="*/ 1455 h 1564"/>
                <a:gd name="T56" fmla="*/ 984 w 1821"/>
                <a:gd name="T57" fmla="*/ 1393 h 1564"/>
                <a:gd name="T58" fmla="*/ 1148 w 1821"/>
                <a:gd name="T59" fmla="*/ 1349 h 1564"/>
                <a:gd name="T60" fmla="*/ 1475 w 1821"/>
                <a:gd name="T61" fmla="*/ 1152 h 1564"/>
                <a:gd name="T62" fmla="*/ 1632 w 1821"/>
                <a:gd name="T63" fmla="*/ 1035 h 1564"/>
                <a:gd name="T64" fmla="*/ 1772 w 1821"/>
                <a:gd name="T65" fmla="*/ 844 h 1564"/>
                <a:gd name="T66" fmla="*/ 1805 w 1821"/>
                <a:gd name="T67" fmla="*/ 604 h 1564"/>
                <a:gd name="T68" fmla="*/ 1775 w 1821"/>
                <a:gd name="T69" fmla="*/ 444 h 1564"/>
                <a:gd name="T70" fmla="*/ 1752 w 1821"/>
                <a:gd name="T71" fmla="*/ 324 h 1564"/>
                <a:gd name="T72" fmla="*/ 1639 w 1821"/>
                <a:gd name="T73" fmla="*/ 330 h 1564"/>
                <a:gd name="T74" fmla="*/ 1596 w 1821"/>
                <a:gd name="T75" fmla="*/ 344 h 1564"/>
                <a:gd name="T76" fmla="*/ 1488 w 1821"/>
                <a:gd name="T77" fmla="*/ 380 h 1564"/>
                <a:gd name="T78" fmla="*/ 1368 w 1821"/>
                <a:gd name="T79" fmla="*/ 328 h 1564"/>
                <a:gd name="T80" fmla="*/ 1205 w 1821"/>
                <a:gd name="T81" fmla="*/ 325 h 1564"/>
                <a:gd name="T82" fmla="*/ 1144 w 1821"/>
                <a:gd name="T83" fmla="*/ 240 h 1564"/>
                <a:gd name="T84" fmla="*/ 1084 w 1821"/>
                <a:gd name="T85" fmla="*/ 248 h 1564"/>
                <a:gd name="T86" fmla="*/ 995 w 1821"/>
                <a:gd name="T87" fmla="*/ 233 h 1564"/>
                <a:gd name="T88" fmla="*/ 870 w 1821"/>
                <a:gd name="T89" fmla="*/ 228 h 1564"/>
                <a:gd name="T90" fmla="*/ 820 w 1821"/>
                <a:gd name="T91" fmla="*/ 120 h 1564"/>
                <a:gd name="T92" fmla="*/ 732 w 1821"/>
                <a:gd name="T93" fmla="*/ 140 h 1564"/>
                <a:gd name="T94" fmla="*/ 696 w 1821"/>
                <a:gd name="T95" fmla="*/ 32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1" h="1564">
                  <a:moveTo>
                    <a:pt x="624" y="0"/>
                  </a:moveTo>
                  <a:cubicBezTo>
                    <a:pt x="608" y="22"/>
                    <a:pt x="585" y="18"/>
                    <a:pt x="570" y="34"/>
                  </a:cubicBezTo>
                  <a:cubicBezTo>
                    <a:pt x="557" y="50"/>
                    <a:pt x="579" y="80"/>
                    <a:pt x="588" y="92"/>
                  </a:cubicBezTo>
                  <a:cubicBezTo>
                    <a:pt x="576" y="96"/>
                    <a:pt x="576" y="96"/>
                    <a:pt x="576" y="96"/>
                  </a:cubicBezTo>
                  <a:cubicBezTo>
                    <a:pt x="584" y="128"/>
                    <a:pt x="584" y="128"/>
                    <a:pt x="584" y="128"/>
                  </a:cubicBezTo>
                  <a:cubicBezTo>
                    <a:pt x="539" y="114"/>
                    <a:pt x="539" y="114"/>
                    <a:pt x="539" y="114"/>
                  </a:cubicBezTo>
                  <a:cubicBezTo>
                    <a:pt x="472" y="116"/>
                    <a:pt x="472" y="116"/>
                    <a:pt x="472" y="116"/>
                  </a:cubicBezTo>
                  <a:cubicBezTo>
                    <a:pt x="496" y="156"/>
                    <a:pt x="496" y="156"/>
                    <a:pt x="496" y="156"/>
                  </a:cubicBezTo>
                  <a:cubicBezTo>
                    <a:pt x="460" y="188"/>
                    <a:pt x="460" y="188"/>
                    <a:pt x="460" y="188"/>
                  </a:cubicBezTo>
                  <a:cubicBezTo>
                    <a:pt x="456" y="188"/>
                    <a:pt x="456" y="188"/>
                    <a:pt x="456" y="188"/>
                  </a:cubicBezTo>
                  <a:cubicBezTo>
                    <a:pt x="431" y="171"/>
                    <a:pt x="401" y="198"/>
                    <a:pt x="376" y="203"/>
                  </a:cubicBezTo>
                  <a:cubicBezTo>
                    <a:pt x="345" y="208"/>
                    <a:pt x="304" y="184"/>
                    <a:pt x="276" y="201"/>
                  </a:cubicBezTo>
                  <a:cubicBezTo>
                    <a:pt x="258" y="212"/>
                    <a:pt x="284" y="228"/>
                    <a:pt x="279" y="244"/>
                  </a:cubicBezTo>
                  <a:cubicBezTo>
                    <a:pt x="274" y="259"/>
                    <a:pt x="255" y="265"/>
                    <a:pt x="251" y="281"/>
                  </a:cubicBezTo>
                  <a:cubicBezTo>
                    <a:pt x="245" y="304"/>
                    <a:pt x="258" y="334"/>
                    <a:pt x="252" y="360"/>
                  </a:cubicBezTo>
                  <a:cubicBezTo>
                    <a:pt x="308" y="364"/>
                    <a:pt x="308" y="364"/>
                    <a:pt x="308" y="364"/>
                  </a:cubicBezTo>
                  <a:cubicBezTo>
                    <a:pt x="298" y="396"/>
                    <a:pt x="301" y="428"/>
                    <a:pt x="290" y="460"/>
                  </a:cubicBezTo>
                  <a:cubicBezTo>
                    <a:pt x="287" y="470"/>
                    <a:pt x="290" y="486"/>
                    <a:pt x="281" y="493"/>
                  </a:cubicBezTo>
                  <a:cubicBezTo>
                    <a:pt x="250" y="520"/>
                    <a:pt x="220" y="446"/>
                    <a:pt x="207" y="434"/>
                  </a:cubicBezTo>
                  <a:cubicBezTo>
                    <a:pt x="192" y="421"/>
                    <a:pt x="173" y="420"/>
                    <a:pt x="160" y="404"/>
                  </a:cubicBezTo>
                  <a:cubicBezTo>
                    <a:pt x="156" y="404"/>
                    <a:pt x="156" y="404"/>
                    <a:pt x="156" y="404"/>
                  </a:cubicBezTo>
                  <a:cubicBezTo>
                    <a:pt x="125" y="488"/>
                    <a:pt x="125" y="488"/>
                    <a:pt x="125" y="488"/>
                  </a:cubicBezTo>
                  <a:cubicBezTo>
                    <a:pt x="123" y="555"/>
                    <a:pt x="123" y="555"/>
                    <a:pt x="123" y="555"/>
                  </a:cubicBezTo>
                  <a:cubicBezTo>
                    <a:pt x="56" y="648"/>
                    <a:pt x="56" y="648"/>
                    <a:pt x="56" y="648"/>
                  </a:cubicBezTo>
                  <a:cubicBezTo>
                    <a:pt x="95" y="651"/>
                    <a:pt x="111" y="681"/>
                    <a:pt x="108" y="716"/>
                  </a:cubicBezTo>
                  <a:cubicBezTo>
                    <a:pt x="72" y="704"/>
                    <a:pt x="72" y="704"/>
                    <a:pt x="72" y="704"/>
                  </a:cubicBezTo>
                  <a:cubicBezTo>
                    <a:pt x="68" y="752"/>
                    <a:pt x="68" y="752"/>
                    <a:pt x="68" y="752"/>
                  </a:cubicBezTo>
                  <a:cubicBezTo>
                    <a:pt x="38" y="768"/>
                    <a:pt x="37" y="783"/>
                    <a:pt x="0" y="780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16" y="841"/>
                    <a:pt x="16" y="841"/>
                    <a:pt x="16" y="841"/>
                  </a:cubicBezTo>
                  <a:cubicBezTo>
                    <a:pt x="60" y="846"/>
                    <a:pt x="60" y="846"/>
                    <a:pt x="60" y="846"/>
                  </a:cubicBezTo>
                  <a:cubicBezTo>
                    <a:pt x="144" y="864"/>
                    <a:pt x="144" y="864"/>
                    <a:pt x="144" y="864"/>
                  </a:cubicBezTo>
                  <a:cubicBezTo>
                    <a:pt x="143" y="884"/>
                    <a:pt x="124" y="887"/>
                    <a:pt x="120" y="905"/>
                  </a:cubicBezTo>
                  <a:cubicBezTo>
                    <a:pt x="113" y="933"/>
                    <a:pt x="163" y="927"/>
                    <a:pt x="176" y="920"/>
                  </a:cubicBezTo>
                  <a:cubicBezTo>
                    <a:pt x="177" y="940"/>
                    <a:pt x="174" y="964"/>
                    <a:pt x="155" y="975"/>
                  </a:cubicBezTo>
                  <a:cubicBezTo>
                    <a:pt x="145" y="981"/>
                    <a:pt x="131" y="979"/>
                    <a:pt x="124" y="990"/>
                  </a:cubicBezTo>
                  <a:cubicBezTo>
                    <a:pt x="105" y="1015"/>
                    <a:pt x="106" y="1039"/>
                    <a:pt x="72" y="1052"/>
                  </a:cubicBezTo>
                  <a:cubicBezTo>
                    <a:pt x="78" y="1072"/>
                    <a:pt x="142" y="1105"/>
                    <a:pt x="163" y="1102"/>
                  </a:cubicBezTo>
                  <a:cubicBezTo>
                    <a:pt x="181" y="1100"/>
                    <a:pt x="188" y="1078"/>
                    <a:pt x="208" y="1078"/>
                  </a:cubicBezTo>
                  <a:cubicBezTo>
                    <a:pt x="226" y="1078"/>
                    <a:pt x="280" y="1089"/>
                    <a:pt x="295" y="1097"/>
                  </a:cubicBezTo>
                  <a:cubicBezTo>
                    <a:pt x="310" y="1106"/>
                    <a:pt x="313" y="1121"/>
                    <a:pt x="332" y="1123"/>
                  </a:cubicBezTo>
                  <a:cubicBezTo>
                    <a:pt x="356" y="1127"/>
                    <a:pt x="377" y="1112"/>
                    <a:pt x="400" y="1114"/>
                  </a:cubicBezTo>
                  <a:cubicBezTo>
                    <a:pt x="418" y="1116"/>
                    <a:pt x="451" y="1135"/>
                    <a:pt x="467" y="1146"/>
                  </a:cubicBezTo>
                  <a:cubicBezTo>
                    <a:pt x="486" y="1158"/>
                    <a:pt x="472" y="1179"/>
                    <a:pt x="480" y="1196"/>
                  </a:cubicBezTo>
                  <a:cubicBezTo>
                    <a:pt x="498" y="1235"/>
                    <a:pt x="578" y="1293"/>
                    <a:pt x="496" y="1312"/>
                  </a:cubicBezTo>
                  <a:cubicBezTo>
                    <a:pt x="496" y="1344"/>
                    <a:pt x="496" y="1344"/>
                    <a:pt x="496" y="1344"/>
                  </a:cubicBezTo>
                  <a:cubicBezTo>
                    <a:pt x="539" y="1359"/>
                    <a:pt x="560" y="1376"/>
                    <a:pt x="540" y="1420"/>
                  </a:cubicBezTo>
                  <a:cubicBezTo>
                    <a:pt x="556" y="1452"/>
                    <a:pt x="556" y="1452"/>
                    <a:pt x="556" y="1452"/>
                  </a:cubicBezTo>
                  <a:cubicBezTo>
                    <a:pt x="588" y="1460"/>
                    <a:pt x="588" y="1460"/>
                    <a:pt x="588" y="1460"/>
                  </a:cubicBezTo>
                  <a:cubicBezTo>
                    <a:pt x="588" y="1468"/>
                    <a:pt x="588" y="1468"/>
                    <a:pt x="588" y="1468"/>
                  </a:cubicBezTo>
                  <a:cubicBezTo>
                    <a:pt x="560" y="1488"/>
                    <a:pt x="560" y="1488"/>
                    <a:pt x="560" y="1488"/>
                  </a:cubicBezTo>
                  <a:cubicBezTo>
                    <a:pt x="592" y="1492"/>
                    <a:pt x="592" y="1492"/>
                    <a:pt x="592" y="1492"/>
                  </a:cubicBezTo>
                  <a:cubicBezTo>
                    <a:pt x="603" y="1564"/>
                    <a:pt x="683" y="1499"/>
                    <a:pt x="716" y="1492"/>
                  </a:cubicBezTo>
                  <a:cubicBezTo>
                    <a:pt x="732" y="1489"/>
                    <a:pt x="746" y="1502"/>
                    <a:pt x="762" y="1494"/>
                  </a:cubicBezTo>
                  <a:cubicBezTo>
                    <a:pt x="784" y="1484"/>
                    <a:pt x="809" y="1465"/>
                    <a:pt x="832" y="1459"/>
                  </a:cubicBezTo>
                  <a:cubicBezTo>
                    <a:pt x="850" y="1455"/>
                    <a:pt x="865" y="1466"/>
                    <a:pt x="884" y="1455"/>
                  </a:cubicBezTo>
                  <a:cubicBezTo>
                    <a:pt x="908" y="1440"/>
                    <a:pt x="912" y="1404"/>
                    <a:pt x="940" y="1394"/>
                  </a:cubicBezTo>
                  <a:cubicBezTo>
                    <a:pt x="954" y="1389"/>
                    <a:pt x="969" y="1398"/>
                    <a:pt x="984" y="1393"/>
                  </a:cubicBezTo>
                  <a:cubicBezTo>
                    <a:pt x="999" y="1388"/>
                    <a:pt x="1008" y="1374"/>
                    <a:pt x="1024" y="1370"/>
                  </a:cubicBezTo>
                  <a:cubicBezTo>
                    <a:pt x="1063" y="1358"/>
                    <a:pt x="1107" y="1357"/>
                    <a:pt x="1148" y="1349"/>
                  </a:cubicBezTo>
                  <a:cubicBezTo>
                    <a:pt x="1195" y="1339"/>
                    <a:pt x="1227" y="1297"/>
                    <a:pt x="1276" y="1316"/>
                  </a:cubicBezTo>
                  <a:cubicBezTo>
                    <a:pt x="1322" y="1239"/>
                    <a:pt x="1407" y="1205"/>
                    <a:pt x="1475" y="1152"/>
                  </a:cubicBezTo>
                  <a:cubicBezTo>
                    <a:pt x="1496" y="1136"/>
                    <a:pt x="1497" y="1107"/>
                    <a:pt x="1520" y="1092"/>
                  </a:cubicBezTo>
                  <a:cubicBezTo>
                    <a:pt x="1556" y="1069"/>
                    <a:pt x="1598" y="1065"/>
                    <a:pt x="1632" y="1035"/>
                  </a:cubicBezTo>
                  <a:cubicBezTo>
                    <a:pt x="1673" y="997"/>
                    <a:pt x="1677" y="930"/>
                    <a:pt x="1704" y="884"/>
                  </a:cubicBezTo>
                  <a:cubicBezTo>
                    <a:pt x="1721" y="856"/>
                    <a:pt x="1787" y="904"/>
                    <a:pt x="1772" y="844"/>
                  </a:cubicBezTo>
                  <a:cubicBezTo>
                    <a:pt x="1809" y="829"/>
                    <a:pt x="1801" y="762"/>
                    <a:pt x="1810" y="728"/>
                  </a:cubicBezTo>
                  <a:cubicBezTo>
                    <a:pt x="1821" y="688"/>
                    <a:pt x="1820" y="644"/>
                    <a:pt x="1805" y="604"/>
                  </a:cubicBezTo>
                  <a:cubicBezTo>
                    <a:pt x="1799" y="591"/>
                    <a:pt x="1788" y="583"/>
                    <a:pt x="1785" y="568"/>
                  </a:cubicBezTo>
                  <a:cubicBezTo>
                    <a:pt x="1777" y="528"/>
                    <a:pt x="1781" y="485"/>
                    <a:pt x="1775" y="444"/>
                  </a:cubicBezTo>
                  <a:cubicBezTo>
                    <a:pt x="1772" y="425"/>
                    <a:pt x="1755" y="411"/>
                    <a:pt x="1753" y="392"/>
                  </a:cubicBezTo>
                  <a:cubicBezTo>
                    <a:pt x="1751" y="367"/>
                    <a:pt x="1760" y="350"/>
                    <a:pt x="1752" y="324"/>
                  </a:cubicBezTo>
                  <a:cubicBezTo>
                    <a:pt x="1740" y="328"/>
                    <a:pt x="1713" y="351"/>
                    <a:pt x="1736" y="356"/>
                  </a:cubicBezTo>
                  <a:cubicBezTo>
                    <a:pt x="1704" y="392"/>
                    <a:pt x="1670" y="343"/>
                    <a:pt x="1639" y="330"/>
                  </a:cubicBezTo>
                  <a:cubicBezTo>
                    <a:pt x="1626" y="325"/>
                    <a:pt x="1609" y="327"/>
                    <a:pt x="1596" y="324"/>
                  </a:cubicBezTo>
                  <a:cubicBezTo>
                    <a:pt x="1596" y="344"/>
                    <a:pt x="1596" y="344"/>
                    <a:pt x="1596" y="344"/>
                  </a:cubicBezTo>
                  <a:cubicBezTo>
                    <a:pt x="1566" y="348"/>
                    <a:pt x="1487" y="342"/>
                    <a:pt x="1504" y="380"/>
                  </a:cubicBezTo>
                  <a:cubicBezTo>
                    <a:pt x="1488" y="380"/>
                    <a:pt x="1488" y="380"/>
                    <a:pt x="1488" y="380"/>
                  </a:cubicBezTo>
                  <a:cubicBezTo>
                    <a:pt x="1487" y="410"/>
                    <a:pt x="1463" y="413"/>
                    <a:pt x="1440" y="402"/>
                  </a:cubicBezTo>
                  <a:cubicBezTo>
                    <a:pt x="1401" y="382"/>
                    <a:pt x="1386" y="368"/>
                    <a:pt x="1368" y="328"/>
                  </a:cubicBezTo>
                  <a:cubicBezTo>
                    <a:pt x="1329" y="328"/>
                    <a:pt x="1290" y="327"/>
                    <a:pt x="1252" y="328"/>
                  </a:cubicBezTo>
                  <a:cubicBezTo>
                    <a:pt x="1236" y="329"/>
                    <a:pt x="1218" y="335"/>
                    <a:pt x="1205" y="325"/>
                  </a:cubicBezTo>
                  <a:cubicBezTo>
                    <a:pt x="1190" y="314"/>
                    <a:pt x="1202" y="299"/>
                    <a:pt x="1198" y="285"/>
                  </a:cubicBezTo>
                  <a:cubicBezTo>
                    <a:pt x="1193" y="263"/>
                    <a:pt x="1164" y="245"/>
                    <a:pt x="1144" y="240"/>
                  </a:cubicBezTo>
                  <a:cubicBezTo>
                    <a:pt x="1153" y="211"/>
                    <a:pt x="1184" y="178"/>
                    <a:pt x="1136" y="168"/>
                  </a:cubicBezTo>
                  <a:cubicBezTo>
                    <a:pt x="1136" y="215"/>
                    <a:pt x="1126" y="229"/>
                    <a:pt x="1084" y="248"/>
                  </a:cubicBezTo>
                  <a:cubicBezTo>
                    <a:pt x="1083" y="222"/>
                    <a:pt x="1063" y="205"/>
                    <a:pt x="1036" y="210"/>
                  </a:cubicBezTo>
                  <a:cubicBezTo>
                    <a:pt x="1019" y="213"/>
                    <a:pt x="1010" y="226"/>
                    <a:pt x="995" y="233"/>
                  </a:cubicBezTo>
                  <a:cubicBezTo>
                    <a:pt x="973" y="242"/>
                    <a:pt x="943" y="243"/>
                    <a:pt x="920" y="240"/>
                  </a:cubicBezTo>
                  <a:cubicBezTo>
                    <a:pt x="927" y="192"/>
                    <a:pt x="879" y="235"/>
                    <a:pt x="870" y="228"/>
                  </a:cubicBezTo>
                  <a:cubicBezTo>
                    <a:pt x="859" y="220"/>
                    <a:pt x="876" y="196"/>
                    <a:pt x="873" y="184"/>
                  </a:cubicBezTo>
                  <a:cubicBezTo>
                    <a:pt x="866" y="157"/>
                    <a:pt x="829" y="148"/>
                    <a:pt x="820" y="120"/>
                  </a:cubicBezTo>
                  <a:cubicBezTo>
                    <a:pt x="792" y="132"/>
                    <a:pt x="792" y="132"/>
                    <a:pt x="792" y="132"/>
                  </a:cubicBezTo>
                  <a:cubicBezTo>
                    <a:pt x="767" y="121"/>
                    <a:pt x="754" y="127"/>
                    <a:pt x="732" y="140"/>
                  </a:cubicBezTo>
                  <a:cubicBezTo>
                    <a:pt x="696" y="56"/>
                    <a:pt x="696" y="56"/>
                    <a:pt x="696" y="56"/>
                  </a:cubicBezTo>
                  <a:cubicBezTo>
                    <a:pt x="678" y="50"/>
                    <a:pt x="681" y="40"/>
                    <a:pt x="696" y="32"/>
                  </a:cubicBezTo>
                  <a:cubicBezTo>
                    <a:pt x="691" y="4"/>
                    <a:pt x="647" y="5"/>
                    <a:pt x="624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71EF15E1-6FC0-6D5A-8847-0FC4CF745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8" y="2377852"/>
              <a:ext cx="460375" cy="515938"/>
            </a:xfrm>
            <a:custGeom>
              <a:avLst/>
              <a:gdLst>
                <a:gd name="T0" fmla="*/ 621 w 1526"/>
                <a:gd name="T1" fmla="*/ 71 h 1717"/>
                <a:gd name="T2" fmla="*/ 591 w 1526"/>
                <a:gd name="T3" fmla="*/ 123 h 1717"/>
                <a:gd name="T4" fmla="*/ 548 w 1526"/>
                <a:gd name="T5" fmla="*/ 209 h 1717"/>
                <a:gd name="T6" fmla="*/ 513 w 1526"/>
                <a:gd name="T7" fmla="*/ 311 h 1717"/>
                <a:gd name="T8" fmla="*/ 453 w 1526"/>
                <a:gd name="T9" fmla="*/ 407 h 1717"/>
                <a:gd name="T10" fmla="*/ 385 w 1526"/>
                <a:gd name="T11" fmla="*/ 419 h 1717"/>
                <a:gd name="T12" fmla="*/ 401 w 1526"/>
                <a:gd name="T13" fmla="*/ 487 h 1717"/>
                <a:gd name="T14" fmla="*/ 305 w 1526"/>
                <a:gd name="T15" fmla="*/ 590 h 1717"/>
                <a:gd name="T16" fmla="*/ 297 w 1526"/>
                <a:gd name="T17" fmla="*/ 719 h 1717"/>
                <a:gd name="T18" fmla="*/ 169 w 1526"/>
                <a:gd name="T19" fmla="*/ 801 h 1717"/>
                <a:gd name="T20" fmla="*/ 93 w 1526"/>
                <a:gd name="T21" fmla="*/ 983 h 1717"/>
                <a:gd name="T22" fmla="*/ 216 w 1526"/>
                <a:gd name="T23" fmla="*/ 1133 h 1717"/>
                <a:gd name="T24" fmla="*/ 344 w 1526"/>
                <a:gd name="T25" fmla="*/ 1224 h 1717"/>
                <a:gd name="T26" fmla="*/ 411 w 1526"/>
                <a:gd name="T27" fmla="*/ 1257 h 1717"/>
                <a:gd name="T28" fmla="*/ 453 w 1526"/>
                <a:gd name="T29" fmla="*/ 1295 h 1717"/>
                <a:gd name="T30" fmla="*/ 593 w 1526"/>
                <a:gd name="T31" fmla="*/ 1295 h 1717"/>
                <a:gd name="T32" fmla="*/ 697 w 1526"/>
                <a:gd name="T33" fmla="*/ 1264 h 1717"/>
                <a:gd name="T34" fmla="*/ 682 w 1526"/>
                <a:gd name="T35" fmla="*/ 1387 h 1717"/>
                <a:gd name="T36" fmla="*/ 560 w 1526"/>
                <a:gd name="T37" fmla="*/ 1441 h 1717"/>
                <a:gd name="T38" fmla="*/ 609 w 1526"/>
                <a:gd name="T39" fmla="*/ 1523 h 1717"/>
                <a:gd name="T40" fmla="*/ 675 w 1526"/>
                <a:gd name="T41" fmla="*/ 1536 h 1717"/>
                <a:gd name="T42" fmla="*/ 734 w 1526"/>
                <a:gd name="T43" fmla="*/ 1636 h 1717"/>
                <a:gd name="T44" fmla="*/ 873 w 1526"/>
                <a:gd name="T45" fmla="*/ 1650 h 1717"/>
                <a:gd name="T46" fmla="*/ 914 w 1526"/>
                <a:gd name="T47" fmla="*/ 1599 h 1717"/>
                <a:gd name="T48" fmla="*/ 961 w 1526"/>
                <a:gd name="T49" fmla="*/ 1507 h 1717"/>
                <a:gd name="T50" fmla="*/ 941 w 1526"/>
                <a:gd name="T51" fmla="*/ 1467 h 1717"/>
                <a:gd name="T52" fmla="*/ 1033 w 1526"/>
                <a:gd name="T53" fmla="*/ 1447 h 1717"/>
                <a:gd name="T54" fmla="*/ 1106 w 1526"/>
                <a:gd name="T55" fmla="*/ 1432 h 1717"/>
                <a:gd name="T56" fmla="*/ 1201 w 1526"/>
                <a:gd name="T57" fmla="*/ 1335 h 1717"/>
                <a:gd name="T58" fmla="*/ 1257 w 1526"/>
                <a:gd name="T59" fmla="*/ 1351 h 1717"/>
                <a:gd name="T60" fmla="*/ 1229 w 1526"/>
                <a:gd name="T61" fmla="*/ 1263 h 1717"/>
                <a:gd name="T62" fmla="*/ 1225 w 1526"/>
                <a:gd name="T63" fmla="*/ 1183 h 1717"/>
                <a:gd name="T64" fmla="*/ 1233 w 1526"/>
                <a:gd name="T65" fmla="*/ 999 h 1717"/>
                <a:gd name="T66" fmla="*/ 1313 w 1526"/>
                <a:gd name="T67" fmla="*/ 1023 h 1717"/>
                <a:gd name="T68" fmla="*/ 1373 w 1526"/>
                <a:gd name="T69" fmla="*/ 910 h 1717"/>
                <a:gd name="T70" fmla="*/ 1404 w 1526"/>
                <a:gd name="T71" fmla="*/ 814 h 1717"/>
                <a:gd name="T72" fmla="*/ 1317 w 1526"/>
                <a:gd name="T73" fmla="*/ 699 h 1717"/>
                <a:gd name="T74" fmla="*/ 1353 w 1526"/>
                <a:gd name="T75" fmla="*/ 587 h 1717"/>
                <a:gd name="T76" fmla="*/ 1418 w 1526"/>
                <a:gd name="T77" fmla="*/ 482 h 1717"/>
                <a:gd name="T78" fmla="*/ 1434 w 1526"/>
                <a:gd name="T79" fmla="*/ 363 h 1717"/>
                <a:gd name="T80" fmla="*/ 1409 w 1526"/>
                <a:gd name="T81" fmla="*/ 191 h 1717"/>
                <a:gd name="T82" fmla="*/ 1349 w 1526"/>
                <a:gd name="T83" fmla="*/ 187 h 1717"/>
                <a:gd name="T84" fmla="*/ 1233 w 1526"/>
                <a:gd name="T85" fmla="*/ 125 h 1717"/>
                <a:gd name="T86" fmla="*/ 1117 w 1526"/>
                <a:gd name="T87" fmla="*/ 92 h 1717"/>
                <a:gd name="T88" fmla="*/ 937 w 1526"/>
                <a:gd name="T89" fmla="*/ 145 h 1717"/>
                <a:gd name="T90" fmla="*/ 817 w 1526"/>
                <a:gd name="T91" fmla="*/ 115 h 1717"/>
                <a:gd name="T92" fmla="*/ 681 w 1526"/>
                <a:gd name="T93" fmla="*/ 79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26" h="1717">
                  <a:moveTo>
                    <a:pt x="625" y="51"/>
                  </a:moveTo>
                  <a:cubicBezTo>
                    <a:pt x="621" y="71"/>
                    <a:pt x="621" y="71"/>
                    <a:pt x="621" y="71"/>
                  </a:cubicBezTo>
                  <a:cubicBezTo>
                    <a:pt x="607" y="72"/>
                    <a:pt x="580" y="75"/>
                    <a:pt x="576" y="91"/>
                  </a:cubicBezTo>
                  <a:cubicBezTo>
                    <a:pt x="572" y="103"/>
                    <a:pt x="589" y="112"/>
                    <a:pt x="591" y="123"/>
                  </a:cubicBezTo>
                  <a:cubicBezTo>
                    <a:pt x="595" y="138"/>
                    <a:pt x="591" y="171"/>
                    <a:pt x="586" y="185"/>
                  </a:cubicBezTo>
                  <a:cubicBezTo>
                    <a:pt x="580" y="203"/>
                    <a:pt x="558" y="198"/>
                    <a:pt x="548" y="209"/>
                  </a:cubicBezTo>
                  <a:cubicBezTo>
                    <a:pt x="526" y="235"/>
                    <a:pt x="539" y="283"/>
                    <a:pt x="545" y="311"/>
                  </a:cubicBezTo>
                  <a:cubicBezTo>
                    <a:pt x="513" y="311"/>
                    <a:pt x="513" y="311"/>
                    <a:pt x="513" y="311"/>
                  </a:cubicBezTo>
                  <a:cubicBezTo>
                    <a:pt x="521" y="331"/>
                    <a:pt x="521" y="331"/>
                    <a:pt x="521" y="331"/>
                  </a:cubicBezTo>
                  <a:cubicBezTo>
                    <a:pt x="457" y="338"/>
                    <a:pt x="453" y="340"/>
                    <a:pt x="453" y="407"/>
                  </a:cubicBezTo>
                  <a:cubicBezTo>
                    <a:pt x="401" y="391"/>
                    <a:pt x="401" y="391"/>
                    <a:pt x="401" y="391"/>
                  </a:cubicBezTo>
                  <a:cubicBezTo>
                    <a:pt x="385" y="419"/>
                    <a:pt x="385" y="419"/>
                    <a:pt x="385" y="419"/>
                  </a:cubicBezTo>
                  <a:cubicBezTo>
                    <a:pt x="385" y="423"/>
                    <a:pt x="385" y="423"/>
                    <a:pt x="385" y="423"/>
                  </a:cubicBezTo>
                  <a:cubicBezTo>
                    <a:pt x="412" y="449"/>
                    <a:pt x="405" y="454"/>
                    <a:pt x="401" y="487"/>
                  </a:cubicBezTo>
                  <a:cubicBezTo>
                    <a:pt x="328" y="497"/>
                    <a:pt x="375" y="541"/>
                    <a:pt x="373" y="587"/>
                  </a:cubicBezTo>
                  <a:cubicBezTo>
                    <a:pt x="353" y="587"/>
                    <a:pt x="320" y="573"/>
                    <a:pt x="305" y="590"/>
                  </a:cubicBezTo>
                  <a:cubicBezTo>
                    <a:pt x="278" y="621"/>
                    <a:pt x="333" y="667"/>
                    <a:pt x="273" y="683"/>
                  </a:cubicBezTo>
                  <a:cubicBezTo>
                    <a:pt x="273" y="702"/>
                    <a:pt x="278" y="712"/>
                    <a:pt x="297" y="719"/>
                  </a:cubicBezTo>
                  <a:cubicBezTo>
                    <a:pt x="264" y="807"/>
                    <a:pt x="264" y="807"/>
                    <a:pt x="264" y="807"/>
                  </a:cubicBezTo>
                  <a:cubicBezTo>
                    <a:pt x="169" y="801"/>
                    <a:pt x="169" y="801"/>
                    <a:pt x="169" y="801"/>
                  </a:cubicBezTo>
                  <a:cubicBezTo>
                    <a:pt x="114" y="941"/>
                    <a:pt x="114" y="941"/>
                    <a:pt x="114" y="941"/>
                  </a:cubicBezTo>
                  <a:cubicBezTo>
                    <a:pt x="93" y="983"/>
                    <a:pt x="93" y="983"/>
                    <a:pt x="93" y="983"/>
                  </a:cubicBezTo>
                  <a:cubicBezTo>
                    <a:pt x="66" y="946"/>
                    <a:pt x="0" y="985"/>
                    <a:pt x="23" y="1022"/>
                  </a:cubicBezTo>
                  <a:cubicBezTo>
                    <a:pt x="64" y="1083"/>
                    <a:pt x="155" y="1105"/>
                    <a:pt x="216" y="1133"/>
                  </a:cubicBezTo>
                  <a:cubicBezTo>
                    <a:pt x="240" y="1144"/>
                    <a:pt x="245" y="1180"/>
                    <a:pt x="265" y="1197"/>
                  </a:cubicBezTo>
                  <a:cubicBezTo>
                    <a:pt x="289" y="1217"/>
                    <a:pt x="319" y="1209"/>
                    <a:pt x="344" y="1224"/>
                  </a:cubicBezTo>
                  <a:cubicBezTo>
                    <a:pt x="371" y="1240"/>
                    <a:pt x="342" y="1280"/>
                    <a:pt x="363" y="1295"/>
                  </a:cubicBezTo>
                  <a:cubicBezTo>
                    <a:pt x="379" y="1306"/>
                    <a:pt x="390" y="1256"/>
                    <a:pt x="411" y="1257"/>
                  </a:cubicBezTo>
                  <a:cubicBezTo>
                    <a:pt x="437" y="1259"/>
                    <a:pt x="422" y="1296"/>
                    <a:pt x="427" y="1309"/>
                  </a:cubicBezTo>
                  <a:cubicBezTo>
                    <a:pt x="436" y="1329"/>
                    <a:pt x="451" y="1304"/>
                    <a:pt x="453" y="1295"/>
                  </a:cubicBezTo>
                  <a:cubicBezTo>
                    <a:pt x="487" y="1295"/>
                    <a:pt x="522" y="1292"/>
                    <a:pt x="555" y="1292"/>
                  </a:cubicBezTo>
                  <a:cubicBezTo>
                    <a:pt x="568" y="1292"/>
                    <a:pt x="579" y="1299"/>
                    <a:pt x="593" y="1295"/>
                  </a:cubicBezTo>
                  <a:cubicBezTo>
                    <a:pt x="618" y="1287"/>
                    <a:pt x="652" y="1236"/>
                    <a:pt x="677" y="1244"/>
                  </a:cubicBezTo>
                  <a:cubicBezTo>
                    <a:pt x="685" y="1247"/>
                    <a:pt x="695" y="1255"/>
                    <a:pt x="697" y="1264"/>
                  </a:cubicBezTo>
                  <a:cubicBezTo>
                    <a:pt x="699" y="1275"/>
                    <a:pt x="690" y="1288"/>
                    <a:pt x="689" y="1299"/>
                  </a:cubicBezTo>
                  <a:cubicBezTo>
                    <a:pt x="687" y="1329"/>
                    <a:pt x="702" y="1360"/>
                    <a:pt x="682" y="1387"/>
                  </a:cubicBezTo>
                  <a:cubicBezTo>
                    <a:pt x="666" y="1410"/>
                    <a:pt x="644" y="1425"/>
                    <a:pt x="617" y="1429"/>
                  </a:cubicBezTo>
                  <a:cubicBezTo>
                    <a:pt x="600" y="1432"/>
                    <a:pt x="571" y="1425"/>
                    <a:pt x="560" y="1441"/>
                  </a:cubicBezTo>
                  <a:cubicBezTo>
                    <a:pt x="547" y="1458"/>
                    <a:pt x="573" y="1483"/>
                    <a:pt x="584" y="1495"/>
                  </a:cubicBezTo>
                  <a:cubicBezTo>
                    <a:pt x="592" y="1505"/>
                    <a:pt x="600" y="1514"/>
                    <a:pt x="609" y="1523"/>
                  </a:cubicBezTo>
                  <a:cubicBezTo>
                    <a:pt x="613" y="1523"/>
                    <a:pt x="613" y="1523"/>
                    <a:pt x="613" y="1523"/>
                  </a:cubicBezTo>
                  <a:cubicBezTo>
                    <a:pt x="634" y="1506"/>
                    <a:pt x="658" y="1515"/>
                    <a:pt x="675" y="1536"/>
                  </a:cubicBezTo>
                  <a:cubicBezTo>
                    <a:pt x="686" y="1550"/>
                    <a:pt x="683" y="1574"/>
                    <a:pt x="690" y="1591"/>
                  </a:cubicBezTo>
                  <a:cubicBezTo>
                    <a:pt x="700" y="1615"/>
                    <a:pt x="719" y="1618"/>
                    <a:pt x="734" y="1636"/>
                  </a:cubicBezTo>
                  <a:cubicBezTo>
                    <a:pt x="746" y="1651"/>
                    <a:pt x="748" y="1667"/>
                    <a:pt x="765" y="1679"/>
                  </a:cubicBezTo>
                  <a:cubicBezTo>
                    <a:pt x="821" y="1717"/>
                    <a:pt x="828" y="1668"/>
                    <a:pt x="873" y="1650"/>
                  </a:cubicBezTo>
                  <a:cubicBezTo>
                    <a:pt x="893" y="1642"/>
                    <a:pt x="918" y="1668"/>
                    <a:pt x="935" y="1653"/>
                  </a:cubicBezTo>
                  <a:cubicBezTo>
                    <a:pt x="958" y="1631"/>
                    <a:pt x="910" y="1621"/>
                    <a:pt x="914" y="1599"/>
                  </a:cubicBezTo>
                  <a:cubicBezTo>
                    <a:pt x="917" y="1585"/>
                    <a:pt x="935" y="1582"/>
                    <a:pt x="943" y="1570"/>
                  </a:cubicBezTo>
                  <a:cubicBezTo>
                    <a:pt x="956" y="1550"/>
                    <a:pt x="957" y="1530"/>
                    <a:pt x="961" y="1507"/>
                  </a:cubicBezTo>
                  <a:cubicBezTo>
                    <a:pt x="957" y="1475"/>
                    <a:pt x="957" y="1475"/>
                    <a:pt x="957" y="1475"/>
                  </a:cubicBezTo>
                  <a:cubicBezTo>
                    <a:pt x="941" y="1467"/>
                    <a:pt x="941" y="1467"/>
                    <a:pt x="941" y="1467"/>
                  </a:cubicBezTo>
                  <a:cubicBezTo>
                    <a:pt x="963" y="1446"/>
                    <a:pt x="1004" y="1467"/>
                    <a:pt x="1009" y="1443"/>
                  </a:cubicBezTo>
                  <a:cubicBezTo>
                    <a:pt x="1033" y="1447"/>
                    <a:pt x="1033" y="1447"/>
                    <a:pt x="1033" y="1447"/>
                  </a:cubicBezTo>
                  <a:cubicBezTo>
                    <a:pt x="1037" y="1435"/>
                    <a:pt x="1037" y="1435"/>
                    <a:pt x="1037" y="1435"/>
                  </a:cubicBezTo>
                  <a:cubicBezTo>
                    <a:pt x="1050" y="1438"/>
                    <a:pt x="1095" y="1443"/>
                    <a:pt x="1106" y="1432"/>
                  </a:cubicBezTo>
                  <a:cubicBezTo>
                    <a:pt x="1118" y="1420"/>
                    <a:pt x="1103" y="1403"/>
                    <a:pt x="1121" y="1394"/>
                  </a:cubicBezTo>
                  <a:cubicBezTo>
                    <a:pt x="1149" y="1379"/>
                    <a:pt x="1195" y="1372"/>
                    <a:pt x="1201" y="1335"/>
                  </a:cubicBezTo>
                  <a:cubicBezTo>
                    <a:pt x="1221" y="1351"/>
                    <a:pt x="1221" y="1351"/>
                    <a:pt x="1221" y="1351"/>
                  </a:cubicBezTo>
                  <a:cubicBezTo>
                    <a:pt x="1257" y="1351"/>
                    <a:pt x="1257" y="1351"/>
                    <a:pt x="1257" y="1351"/>
                  </a:cubicBezTo>
                  <a:cubicBezTo>
                    <a:pt x="1265" y="1319"/>
                    <a:pt x="1265" y="1319"/>
                    <a:pt x="1265" y="1319"/>
                  </a:cubicBezTo>
                  <a:cubicBezTo>
                    <a:pt x="1239" y="1308"/>
                    <a:pt x="1240" y="1286"/>
                    <a:pt x="1229" y="1263"/>
                  </a:cubicBezTo>
                  <a:cubicBezTo>
                    <a:pt x="1256" y="1243"/>
                    <a:pt x="1212" y="1211"/>
                    <a:pt x="1213" y="1183"/>
                  </a:cubicBezTo>
                  <a:cubicBezTo>
                    <a:pt x="1225" y="1183"/>
                    <a:pt x="1225" y="1183"/>
                    <a:pt x="1225" y="1183"/>
                  </a:cubicBezTo>
                  <a:cubicBezTo>
                    <a:pt x="1229" y="1148"/>
                    <a:pt x="1221" y="1140"/>
                    <a:pt x="1209" y="1107"/>
                  </a:cubicBezTo>
                  <a:cubicBezTo>
                    <a:pt x="1241" y="1100"/>
                    <a:pt x="1235" y="1027"/>
                    <a:pt x="1233" y="999"/>
                  </a:cubicBezTo>
                  <a:cubicBezTo>
                    <a:pt x="1293" y="1003"/>
                    <a:pt x="1293" y="1003"/>
                    <a:pt x="1293" y="1003"/>
                  </a:cubicBezTo>
                  <a:cubicBezTo>
                    <a:pt x="1296" y="1016"/>
                    <a:pt x="1299" y="1021"/>
                    <a:pt x="1313" y="1023"/>
                  </a:cubicBezTo>
                  <a:cubicBezTo>
                    <a:pt x="1312" y="986"/>
                    <a:pt x="1272" y="961"/>
                    <a:pt x="1280" y="923"/>
                  </a:cubicBezTo>
                  <a:cubicBezTo>
                    <a:pt x="1288" y="885"/>
                    <a:pt x="1349" y="911"/>
                    <a:pt x="1373" y="910"/>
                  </a:cubicBezTo>
                  <a:cubicBezTo>
                    <a:pt x="1391" y="909"/>
                    <a:pt x="1407" y="900"/>
                    <a:pt x="1425" y="899"/>
                  </a:cubicBezTo>
                  <a:cubicBezTo>
                    <a:pt x="1427" y="878"/>
                    <a:pt x="1421" y="828"/>
                    <a:pt x="1404" y="814"/>
                  </a:cubicBezTo>
                  <a:cubicBezTo>
                    <a:pt x="1389" y="802"/>
                    <a:pt x="1364" y="803"/>
                    <a:pt x="1353" y="786"/>
                  </a:cubicBezTo>
                  <a:cubicBezTo>
                    <a:pt x="1336" y="761"/>
                    <a:pt x="1342" y="717"/>
                    <a:pt x="1317" y="699"/>
                  </a:cubicBezTo>
                  <a:cubicBezTo>
                    <a:pt x="1377" y="635"/>
                    <a:pt x="1377" y="635"/>
                    <a:pt x="1377" y="635"/>
                  </a:cubicBezTo>
                  <a:cubicBezTo>
                    <a:pt x="1353" y="587"/>
                    <a:pt x="1353" y="587"/>
                    <a:pt x="1353" y="587"/>
                  </a:cubicBezTo>
                  <a:cubicBezTo>
                    <a:pt x="1364" y="531"/>
                    <a:pt x="1364" y="531"/>
                    <a:pt x="1364" y="531"/>
                  </a:cubicBezTo>
                  <a:cubicBezTo>
                    <a:pt x="1418" y="482"/>
                    <a:pt x="1418" y="482"/>
                    <a:pt x="1418" y="482"/>
                  </a:cubicBezTo>
                  <a:cubicBezTo>
                    <a:pt x="1441" y="403"/>
                    <a:pt x="1441" y="403"/>
                    <a:pt x="1441" y="403"/>
                  </a:cubicBezTo>
                  <a:cubicBezTo>
                    <a:pt x="1434" y="363"/>
                    <a:pt x="1434" y="363"/>
                    <a:pt x="1434" y="363"/>
                  </a:cubicBezTo>
                  <a:cubicBezTo>
                    <a:pt x="1461" y="279"/>
                    <a:pt x="1461" y="279"/>
                    <a:pt x="1461" y="279"/>
                  </a:cubicBezTo>
                  <a:cubicBezTo>
                    <a:pt x="1526" y="268"/>
                    <a:pt x="1443" y="191"/>
                    <a:pt x="1409" y="191"/>
                  </a:cubicBezTo>
                  <a:cubicBezTo>
                    <a:pt x="1408" y="176"/>
                    <a:pt x="1403" y="116"/>
                    <a:pt x="1378" y="126"/>
                  </a:cubicBezTo>
                  <a:cubicBezTo>
                    <a:pt x="1370" y="129"/>
                    <a:pt x="1352" y="177"/>
                    <a:pt x="1349" y="187"/>
                  </a:cubicBezTo>
                  <a:cubicBezTo>
                    <a:pt x="1325" y="151"/>
                    <a:pt x="1325" y="151"/>
                    <a:pt x="1325" y="151"/>
                  </a:cubicBezTo>
                  <a:cubicBezTo>
                    <a:pt x="1233" y="125"/>
                    <a:pt x="1233" y="125"/>
                    <a:pt x="1233" y="125"/>
                  </a:cubicBezTo>
                  <a:cubicBezTo>
                    <a:pt x="1157" y="117"/>
                    <a:pt x="1157" y="117"/>
                    <a:pt x="1157" y="117"/>
                  </a:cubicBezTo>
                  <a:cubicBezTo>
                    <a:pt x="1117" y="92"/>
                    <a:pt x="1117" y="92"/>
                    <a:pt x="1117" y="92"/>
                  </a:cubicBezTo>
                  <a:cubicBezTo>
                    <a:pt x="1001" y="99"/>
                    <a:pt x="1001" y="99"/>
                    <a:pt x="1001" y="99"/>
                  </a:cubicBezTo>
                  <a:cubicBezTo>
                    <a:pt x="998" y="137"/>
                    <a:pt x="967" y="137"/>
                    <a:pt x="937" y="145"/>
                  </a:cubicBezTo>
                  <a:cubicBezTo>
                    <a:pt x="889" y="157"/>
                    <a:pt x="822" y="176"/>
                    <a:pt x="801" y="115"/>
                  </a:cubicBezTo>
                  <a:cubicBezTo>
                    <a:pt x="817" y="115"/>
                    <a:pt x="817" y="115"/>
                    <a:pt x="817" y="115"/>
                  </a:cubicBezTo>
                  <a:cubicBezTo>
                    <a:pt x="820" y="106"/>
                    <a:pt x="823" y="97"/>
                    <a:pt x="825" y="87"/>
                  </a:cubicBezTo>
                  <a:cubicBezTo>
                    <a:pt x="842" y="0"/>
                    <a:pt x="714" y="79"/>
                    <a:pt x="681" y="79"/>
                  </a:cubicBezTo>
                  <a:cubicBezTo>
                    <a:pt x="659" y="78"/>
                    <a:pt x="643" y="59"/>
                    <a:pt x="625" y="5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1C5AF4E4-2092-EBEB-26E9-159EBEF77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811" y="2427064"/>
              <a:ext cx="477837" cy="696913"/>
            </a:xfrm>
            <a:custGeom>
              <a:avLst/>
              <a:gdLst>
                <a:gd name="T0" fmla="*/ 712 w 1580"/>
                <a:gd name="T1" fmla="*/ 48 h 2321"/>
                <a:gd name="T2" fmla="*/ 544 w 1580"/>
                <a:gd name="T3" fmla="*/ 68 h 2321"/>
                <a:gd name="T4" fmla="*/ 504 w 1580"/>
                <a:gd name="T5" fmla="*/ 242 h 2321"/>
                <a:gd name="T6" fmla="*/ 415 w 1580"/>
                <a:gd name="T7" fmla="*/ 424 h 2321"/>
                <a:gd name="T8" fmla="*/ 444 w 1580"/>
                <a:gd name="T9" fmla="*/ 480 h 2321"/>
                <a:gd name="T10" fmla="*/ 380 w 1580"/>
                <a:gd name="T11" fmla="*/ 536 h 2321"/>
                <a:gd name="T12" fmla="*/ 467 w 1580"/>
                <a:gd name="T13" fmla="*/ 653 h 2321"/>
                <a:gd name="T14" fmla="*/ 478 w 1580"/>
                <a:gd name="T15" fmla="*/ 736 h 2321"/>
                <a:gd name="T16" fmla="*/ 372 w 1580"/>
                <a:gd name="T17" fmla="*/ 832 h 2321"/>
                <a:gd name="T18" fmla="*/ 328 w 1580"/>
                <a:gd name="T19" fmla="*/ 845 h 2321"/>
                <a:gd name="T20" fmla="*/ 272 w 1580"/>
                <a:gd name="T21" fmla="*/ 948 h 2321"/>
                <a:gd name="T22" fmla="*/ 288 w 1580"/>
                <a:gd name="T23" fmla="*/ 1024 h 2321"/>
                <a:gd name="T24" fmla="*/ 292 w 1580"/>
                <a:gd name="T25" fmla="*/ 1100 h 2321"/>
                <a:gd name="T26" fmla="*/ 276 w 1580"/>
                <a:gd name="T27" fmla="*/ 1192 h 2321"/>
                <a:gd name="T28" fmla="*/ 168 w 1580"/>
                <a:gd name="T29" fmla="*/ 1236 h 2321"/>
                <a:gd name="T30" fmla="*/ 72 w 1580"/>
                <a:gd name="T31" fmla="*/ 1284 h 2321"/>
                <a:gd name="T32" fmla="*/ 36 w 1580"/>
                <a:gd name="T33" fmla="*/ 1288 h 2321"/>
                <a:gd name="T34" fmla="*/ 0 w 1580"/>
                <a:gd name="T35" fmla="*/ 1420 h 2321"/>
                <a:gd name="T36" fmla="*/ 123 w 1580"/>
                <a:gd name="T37" fmla="*/ 1506 h 2321"/>
                <a:gd name="T38" fmla="*/ 196 w 1580"/>
                <a:gd name="T39" fmla="*/ 1592 h 2321"/>
                <a:gd name="T40" fmla="*/ 327 w 1580"/>
                <a:gd name="T41" fmla="*/ 1591 h 2321"/>
                <a:gd name="T42" fmla="*/ 444 w 1580"/>
                <a:gd name="T43" fmla="*/ 1604 h 2321"/>
                <a:gd name="T44" fmla="*/ 440 w 1580"/>
                <a:gd name="T45" fmla="*/ 1744 h 2321"/>
                <a:gd name="T46" fmla="*/ 564 w 1580"/>
                <a:gd name="T47" fmla="*/ 1926 h 2321"/>
                <a:gd name="T48" fmla="*/ 643 w 1580"/>
                <a:gd name="T49" fmla="*/ 2004 h 2321"/>
                <a:gd name="T50" fmla="*/ 676 w 1580"/>
                <a:gd name="T51" fmla="*/ 2151 h 2321"/>
                <a:gd name="T52" fmla="*/ 780 w 1580"/>
                <a:gd name="T53" fmla="*/ 2268 h 2321"/>
                <a:gd name="T54" fmla="*/ 856 w 1580"/>
                <a:gd name="T55" fmla="*/ 2294 h 2321"/>
                <a:gd name="T56" fmla="*/ 1008 w 1580"/>
                <a:gd name="T57" fmla="*/ 2176 h 2321"/>
                <a:gd name="T58" fmla="*/ 1228 w 1580"/>
                <a:gd name="T59" fmla="*/ 2016 h 2321"/>
                <a:gd name="T60" fmla="*/ 1156 w 1580"/>
                <a:gd name="T61" fmla="*/ 1948 h 2321"/>
                <a:gd name="T62" fmla="*/ 1088 w 1580"/>
                <a:gd name="T63" fmla="*/ 1836 h 2321"/>
                <a:gd name="T64" fmla="*/ 1045 w 1580"/>
                <a:gd name="T65" fmla="*/ 1746 h 2321"/>
                <a:gd name="T66" fmla="*/ 950 w 1580"/>
                <a:gd name="T67" fmla="*/ 1708 h 2321"/>
                <a:gd name="T68" fmla="*/ 876 w 1580"/>
                <a:gd name="T69" fmla="*/ 1572 h 2321"/>
                <a:gd name="T70" fmla="*/ 960 w 1580"/>
                <a:gd name="T71" fmla="*/ 1430 h 2321"/>
                <a:gd name="T72" fmla="*/ 1020 w 1580"/>
                <a:gd name="T73" fmla="*/ 1300 h 2321"/>
                <a:gd name="T74" fmla="*/ 1160 w 1580"/>
                <a:gd name="T75" fmla="*/ 1192 h 2321"/>
                <a:gd name="T76" fmla="*/ 1169 w 1580"/>
                <a:gd name="T77" fmla="*/ 1053 h 2321"/>
                <a:gd name="T78" fmla="*/ 1212 w 1580"/>
                <a:gd name="T79" fmla="*/ 992 h 2321"/>
                <a:gd name="T80" fmla="*/ 1304 w 1580"/>
                <a:gd name="T81" fmla="*/ 947 h 2321"/>
                <a:gd name="T82" fmla="*/ 1412 w 1580"/>
                <a:gd name="T83" fmla="*/ 922 h 2321"/>
                <a:gd name="T84" fmla="*/ 1476 w 1580"/>
                <a:gd name="T85" fmla="*/ 918 h 2321"/>
                <a:gd name="T86" fmla="*/ 1520 w 1580"/>
                <a:gd name="T87" fmla="*/ 884 h 2321"/>
                <a:gd name="T88" fmla="*/ 1552 w 1580"/>
                <a:gd name="T89" fmla="*/ 820 h 2321"/>
                <a:gd name="T90" fmla="*/ 1451 w 1580"/>
                <a:gd name="T91" fmla="*/ 775 h 2321"/>
                <a:gd name="T92" fmla="*/ 1501 w 1580"/>
                <a:gd name="T93" fmla="*/ 698 h 2321"/>
                <a:gd name="T94" fmla="*/ 1494 w 1580"/>
                <a:gd name="T95" fmla="*/ 616 h 2321"/>
                <a:gd name="T96" fmla="*/ 1443 w 1580"/>
                <a:gd name="T97" fmla="*/ 562 h 2321"/>
                <a:gd name="T98" fmla="*/ 1372 w 1580"/>
                <a:gd name="T99" fmla="*/ 488 h 2321"/>
                <a:gd name="T100" fmla="*/ 1480 w 1580"/>
                <a:gd name="T101" fmla="*/ 420 h 2321"/>
                <a:gd name="T102" fmla="*/ 1335 w 1580"/>
                <a:gd name="T103" fmla="*/ 330 h 2321"/>
                <a:gd name="T104" fmla="*/ 1196 w 1580"/>
                <a:gd name="T105" fmla="*/ 320 h 2321"/>
                <a:gd name="T106" fmla="*/ 1147 w 1580"/>
                <a:gd name="T107" fmla="*/ 204 h 2321"/>
                <a:gd name="T108" fmla="*/ 1092 w 1580"/>
                <a:gd name="T109" fmla="*/ 164 h 2321"/>
                <a:gd name="T110" fmla="*/ 1013 w 1580"/>
                <a:gd name="T111" fmla="*/ 96 h 2321"/>
                <a:gd name="T112" fmla="*/ 924 w 1580"/>
                <a:gd name="T113" fmla="*/ 120 h 2321"/>
                <a:gd name="T114" fmla="*/ 736 w 1580"/>
                <a:gd name="T115" fmla="*/ 0 h 2321"/>
                <a:gd name="T116" fmla="*/ 1148 w 1580"/>
                <a:gd name="T117" fmla="*/ 192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0" h="2321">
                  <a:moveTo>
                    <a:pt x="736" y="0"/>
                  </a:moveTo>
                  <a:cubicBezTo>
                    <a:pt x="712" y="48"/>
                    <a:pt x="712" y="48"/>
                    <a:pt x="712" y="48"/>
                  </a:cubicBezTo>
                  <a:cubicBezTo>
                    <a:pt x="708" y="48"/>
                    <a:pt x="708" y="48"/>
                    <a:pt x="708" y="48"/>
                  </a:cubicBezTo>
                  <a:cubicBezTo>
                    <a:pt x="679" y="14"/>
                    <a:pt x="573" y="43"/>
                    <a:pt x="544" y="68"/>
                  </a:cubicBezTo>
                  <a:cubicBezTo>
                    <a:pt x="553" y="111"/>
                    <a:pt x="517" y="148"/>
                    <a:pt x="499" y="188"/>
                  </a:cubicBezTo>
                  <a:cubicBezTo>
                    <a:pt x="491" y="208"/>
                    <a:pt x="504" y="223"/>
                    <a:pt x="504" y="242"/>
                  </a:cubicBezTo>
                  <a:cubicBezTo>
                    <a:pt x="504" y="261"/>
                    <a:pt x="494" y="282"/>
                    <a:pt x="488" y="300"/>
                  </a:cubicBezTo>
                  <a:cubicBezTo>
                    <a:pt x="472" y="345"/>
                    <a:pt x="397" y="363"/>
                    <a:pt x="415" y="424"/>
                  </a:cubicBezTo>
                  <a:cubicBezTo>
                    <a:pt x="421" y="444"/>
                    <a:pt x="439" y="457"/>
                    <a:pt x="448" y="476"/>
                  </a:cubicBezTo>
                  <a:cubicBezTo>
                    <a:pt x="444" y="480"/>
                    <a:pt x="444" y="480"/>
                    <a:pt x="444" y="480"/>
                  </a:cubicBezTo>
                  <a:cubicBezTo>
                    <a:pt x="436" y="476"/>
                    <a:pt x="436" y="476"/>
                    <a:pt x="436" y="476"/>
                  </a:cubicBezTo>
                  <a:cubicBezTo>
                    <a:pt x="380" y="536"/>
                    <a:pt x="380" y="536"/>
                    <a:pt x="380" y="536"/>
                  </a:cubicBezTo>
                  <a:cubicBezTo>
                    <a:pt x="403" y="551"/>
                    <a:pt x="400" y="599"/>
                    <a:pt x="414" y="622"/>
                  </a:cubicBezTo>
                  <a:cubicBezTo>
                    <a:pt x="423" y="639"/>
                    <a:pt x="453" y="640"/>
                    <a:pt x="467" y="653"/>
                  </a:cubicBezTo>
                  <a:cubicBezTo>
                    <a:pt x="481" y="667"/>
                    <a:pt x="474" y="679"/>
                    <a:pt x="480" y="695"/>
                  </a:cubicBezTo>
                  <a:cubicBezTo>
                    <a:pt x="485" y="709"/>
                    <a:pt x="496" y="724"/>
                    <a:pt x="478" y="736"/>
                  </a:cubicBezTo>
                  <a:cubicBezTo>
                    <a:pt x="442" y="761"/>
                    <a:pt x="373" y="723"/>
                    <a:pt x="346" y="750"/>
                  </a:cubicBezTo>
                  <a:cubicBezTo>
                    <a:pt x="323" y="774"/>
                    <a:pt x="365" y="813"/>
                    <a:pt x="372" y="832"/>
                  </a:cubicBezTo>
                  <a:cubicBezTo>
                    <a:pt x="375" y="840"/>
                    <a:pt x="377" y="859"/>
                    <a:pt x="364" y="859"/>
                  </a:cubicBezTo>
                  <a:cubicBezTo>
                    <a:pt x="352" y="860"/>
                    <a:pt x="342" y="846"/>
                    <a:pt x="328" y="845"/>
                  </a:cubicBezTo>
                  <a:cubicBezTo>
                    <a:pt x="317" y="844"/>
                    <a:pt x="306" y="842"/>
                    <a:pt x="296" y="840"/>
                  </a:cubicBezTo>
                  <a:cubicBezTo>
                    <a:pt x="297" y="872"/>
                    <a:pt x="302" y="931"/>
                    <a:pt x="272" y="948"/>
                  </a:cubicBezTo>
                  <a:cubicBezTo>
                    <a:pt x="300" y="980"/>
                    <a:pt x="300" y="980"/>
                    <a:pt x="300" y="980"/>
                  </a:cubicBezTo>
                  <a:cubicBezTo>
                    <a:pt x="288" y="1024"/>
                    <a:pt x="288" y="1024"/>
                    <a:pt x="288" y="1024"/>
                  </a:cubicBezTo>
                  <a:cubicBezTo>
                    <a:pt x="276" y="1024"/>
                    <a:pt x="276" y="1024"/>
                    <a:pt x="276" y="1024"/>
                  </a:cubicBezTo>
                  <a:cubicBezTo>
                    <a:pt x="273" y="1054"/>
                    <a:pt x="316" y="1076"/>
                    <a:pt x="292" y="1100"/>
                  </a:cubicBezTo>
                  <a:cubicBezTo>
                    <a:pt x="304" y="1134"/>
                    <a:pt x="323" y="1156"/>
                    <a:pt x="320" y="1192"/>
                  </a:cubicBezTo>
                  <a:cubicBezTo>
                    <a:pt x="276" y="1192"/>
                    <a:pt x="276" y="1192"/>
                    <a:pt x="276" y="1192"/>
                  </a:cubicBezTo>
                  <a:cubicBezTo>
                    <a:pt x="264" y="1176"/>
                    <a:pt x="264" y="1176"/>
                    <a:pt x="264" y="1176"/>
                  </a:cubicBezTo>
                  <a:cubicBezTo>
                    <a:pt x="251" y="1211"/>
                    <a:pt x="200" y="1227"/>
                    <a:pt x="168" y="1236"/>
                  </a:cubicBezTo>
                  <a:cubicBezTo>
                    <a:pt x="164" y="1284"/>
                    <a:pt x="164" y="1284"/>
                    <a:pt x="164" y="1284"/>
                  </a:cubicBezTo>
                  <a:cubicBezTo>
                    <a:pt x="72" y="1284"/>
                    <a:pt x="72" y="1284"/>
                    <a:pt x="72" y="1284"/>
                  </a:cubicBezTo>
                  <a:cubicBezTo>
                    <a:pt x="56" y="1304"/>
                    <a:pt x="56" y="1304"/>
                    <a:pt x="56" y="1304"/>
                  </a:cubicBezTo>
                  <a:cubicBezTo>
                    <a:pt x="36" y="1288"/>
                    <a:pt x="36" y="1288"/>
                    <a:pt x="36" y="1288"/>
                  </a:cubicBezTo>
                  <a:cubicBezTo>
                    <a:pt x="4" y="1296"/>
                    <a:pt x="4" y="1296"/>
                    <a:pt x="4" y="1296"/>
                  </a:cubicBezTo>
                  <a:cubicBezTo>
                    <a:pt x="30" y="1339"/>
                    <a:pt x="16" y="1377"/>
                    <a:pt x="0" y="1420"/>
                  </a:cubicBezTo>
                  <a:cubicBezTo>
                    <a:pt x="51" y="1435"/>
                    <a:pt x="29" y="1474"/>
                    <a:pt x="61" y="1501"/>
                  </a:cubicBezTo>
                  <a:cubicBezTo>
                    <a:pt x="83" y="1519"/>
                    <a:pt x="102" y="1499"/>
                    <a:pt x="123" y="1506"/>
                  </a:cubicBezTo>
                  <a:cubicBezTo>
                    <a:pt x="135" y="1510"/>
                    <a:pt x="139" y="1526"/>
                    <a:pt x="146" y="1535"/>
                  </a:cubicBezTo>
                  <a:cubicBezTo>
                    <a:pt x="164" y="1555"/>
                    <a:pt x="187" y="1565"/>
                    <a:pt x="196" y="1592"/>
                  </a:cubicBezTo>
                  <a:cubicBezTo>
                    <a:pt x="216" y="1592"/>
                    <a:pt x="229" y="1591"/>
                    <a:pt x="240" y="1572"/>
                  </a:cubicBezTo>
                  <a:cubicBezTo>
                    <a:pt x="327" y="1591"/>
                    <a:pt x="327" y="1591"/>
                    <a:pt x="327" y="1591"/>
                  </a:cubicBezTo>
                  <a:cubicBezTo>
                    <a:pt x="368" y="1626"/>
                    <a:pt x="368" y="1626"/>
                    <a:pt x="368" y="1626"/>
                  </a:cubicBezTo>
                  <a:cubicBezTo>
                    <a:pt x="444" y="1604"/>
                    <a:pt x="444" y="1604"/>
                    <a:pt x="444" y="1604"/>
                  </a:cubicBezTo>
                  <a:cubicBezTo>
                    <a:pt x="428" y="1664"/>
                    <a:pt x="428" y="1664"/>
                    <a:pt x="428" y="1664"/>
                  </a:cubicBezTo>
                  <a:cubicBezTo>
                    <a:pt x="471" y="1693"/>
                    <a:pt x="438" y="1704"/>
                    <a:pt x="440" y="1744"/>
                  </a:cubicBezTo>
                  <a:cubicBezTo>
                    <a:pt x="443" y="1784"/>
                    <a:pt x="454" y="1830"/>
                    <a:pt x="477" y="1863"/>
                  </a:cubicBezTo>
                  <a:cubicBezTo>
                    <a:pt x="492" y="1885"/>
                    <a:pt x="538" y="1919"/>
                    <a:pt x="564" y="1926"/>
                  </a:cubicBezTo>
                  <a:cubicBezTo>
                    <a:pt x="585" y="1932"/>
                    <a:pt x="609" y="1922"/>
                    <a:pt x="625" y="1941"/>
                  </a:cubicBezTo>
                  <a:cubicBezTo>
                    <a:pt x="639" y="1957"/>
                    <a:pt x="639" y="1985"/>
                    <a:pt x="643" y="2004"/>
                  </a:cubicBezTo>
                  <a:cubicBezTo>
                    <a:pt x="650" y="2035"/>
                    <a:pt x="665" y="2064"/>
                    <a:pt x="670" y="2096"/>
                  </a:cubicBezTo>
                  <a:cubicBezTo>
                    <a:pt x="673" y="2113"/>
                    <a:pt x="667" y="2136"/>
                    <a:pt x="676" y="2151"/>
                  </a:cubicBezTo>
                  <a:cubicBezTo>
                    <a:pt x="693" y="2179"/>
                    <a:pt x="736" y="2152"/>
                    <a:pt x="758" y="2170"/>
                  </a:cubicBezTo>
                  <a:cubicBezTo>
                    <a:pt x="777" y="2187"/>
                    <a:pt x="781" y="2244"/>
                    <a:pt x="780" y="2268"/>
                  </a:cubicBezTo>
                  <a:cubicBezTo>
                    <a:pt x="779" y="2286"/>
                    <a:pt x="776" y="2311"/>
                    <a:pt x="800" y="2314"/>
                  </a:cubicBezTo>
                  <a:cubicBezTo>
                    <a:pt x="820" y="2318"/>
                    <a:pt x="837" y="2298"/>
                    <a:pt x="856" y="2294"/>
                  </a:cubicBezTo>
                  <a:cubicBezTo>
                    <a:pt x="890" y="2289"/>
                    <a:pt x="934" y="2321"/>
                    <a:pt x="964" y="2283"/>
                  </a:cubicBezTo>
                  <a:cubicBezTo>
                    <a:pt x="989" y="2251"/>
                    <a:pt x="981" y="2205"/>
                    <a:pt x="1008" y="2176"/>
                  </a:cubicBezTo>
                  <a:cubicBezTo>
                    <a:pt x="1038" y="2143"/>
                    <a:pt x="1082" y="2137"/>
                    <a:pt x="1115" y="2107"/>
                  </a:cubicBezTo>
                  <a:cubicBezTo>
                    <a:pt x="1145" y="2079"/>
                    <a:pt x="1183" y="2014"/>
                    <a:pt x="1228" y="2016"/>
                  </a:cubicBezTo>
                  <a:cubicBezTo>
                    <a:pt x="1240" y="1988"/>
                    <a:pt x="1240" y="1988"/>
                    <a:pt x="1240" y="1988"/>
                  </a:cubicBezTo>
                  <a:cubicBezTo>
                    <a:pt x="1214" y="1976"/>
                    <a:pt x="1170" y="1973"/>
                    <a:pt x="1156" y="1948"/>
                  </a:cubicBezTo>
                  <a:cubicBezTo>
                    <a:pt x="1180" y="1938"/>
                    <a:pt x="1219" y="1888"/>
                    <a:pt x="1197" y="1861"/>
                  </a:cubicBezTo>
                  <a:cubicBezTo>
                    <a:pt x="1176" y="1835"/>
                    <a:pt x="1117" y="1851"/>
                    <a:pt x="1088" y="1836"/>
                  </a:cubicBezTo>
                  <a:cubicBezTo>
                    <a:pt x="1074" y="1829"/>
                    <a:pt x="1050" y="1807"/>
                    <a:pt x="1047" y="1792"/>
                  </a:cubicBezTo>
                  <a:cubicBezTo>
                    <a:pt x="1044" y="1777"/>
                    <a:pt x="1059" y="1760"/>
                    <a:pt x="1045" y="1746"/>
                  </a:cubicBezTo>
                  <a:cubicBezTo>
                    <a:pt x="1025" y="1726"/>
                    <a:pt x="983" y="1751"/>
                    <a:pt x="960" y="1734"/>
                  </a:cubicBezTo>
                  <a:cubicBezTo>
                    <a:pt x="952" y="1728"/>
                    <a:pt x="947" y="1718"/>
                    <a:pt x="950" y="1708"/>
                  </a:cubicBezTo>
                  <a:cubicBezTo>
                    <a:pt x="961" y="1660"/>
                    <a:pt x="956" y="1629"/>
                    <a:pt x="956" y="1580"/>
                  </a:cubicBezTo>
                  <a:cubicBezTo>
                    <a:pt x="922" y="1583"/>
                    <a:pt x="896" y="1611"/>
                    <a:pt x="876" y="1572"/>
                  </a:cubicBezTo>
                  <a:cubicBezTo>
                    <a:pt x="916" y="1564"/>
                    <a:pt x="898" y="1522"/>
                    <a:pt x="910" y="1492"/>
                  </a:cubicBezTo>
                  <a:cubicBezTo>
                    <a:pt x="921" y="1463"/>
                    <a:pt x="944" y="1453"/>
                    <a:pt x="960" y="1430"/>
                  </a:cubicBezTo>
                  <a:cubicBezTo>
                    <a:pt x="973" y="1409"/>
                    <a:pt x="974" y="1375"/>
                    <a:pt x="988" y="1352"/>
                  </a:cubicBezTo>
                  <a:cubicBezTo>
                    <a:pt x="1001" y="1330"/>
                    <a:pt x="1018" y="1329"/>
                    <a:pt x="1020" y="1300"/>
                  </a:cubicBezTo>
                  <a:cubicBezTo>
                    <a:pt x="1084" y="1292"/>
                    <a:pt x="1084" y="1292"/>
                    <a:pt x="1084" y="1292"/>
                  </a:cubicBezTo>
                  <a:cubicBezTo>
                    <a:pt x="1086" y="1252"/>
                    <a:pt x="1122" y="1203"/>
                    <a:pt x="1160" y="1192"/>
                  </a:cubicBezTo>
                  <a:cubicBezTo>
                    <a:pt x="1072" y="1128"/>
                    <a:pt x="1072" y="1128"/>
                    <a:pt x="1072" y="1128"/>
                  </a:cubicBezTo>
                  <a:cubicBezTo>
                    <a:pt x="1122" y="1112"/>
                    <a:pt x="1132" y="1087"/>
                    <a:pt x="1169" y="1053"/>
                  </a:cubicBezTo>
                  <a:cubicBezTo>
                    <a:pt x="1179" y="1044"/>
                    <a:pt x="1196" y="1044"/>
                    <a:pt x="1203" y="1031"/>
                  </a:cubicBezTo>
                  <a:cubicBezTo>
                    <a:pt x="1211" y="1018"/>
                    <a:pt x="1201" y="1005"/>
                    <a:pt x="1212" y="992"/>
                  </a:cubicBezTo>
                  <a:cubicBezTo>
                    <a:pt x="1206" y="971"/>
                    <a:pt x="1203" y="948"/>
                    <a:pt x="1228" y="938"/>
                  </a:cubicBezTo>
                  <a:cubicBezTo>
                    <a:pt x="1249" y="930"/>
                    <a:pt x="1279" y="950"/>
                    <a:pt x="1304" y="947"/>
                  </a:cubicBezTo>
                  <a:cubicBezTo>
                    <a:pt x="1330" y="943"/>
                    <a:pt x="1344" y="928"/>
                    <a:pt x="1368" y="922"/>
                  </a:cubicBezTo>
                  <a:cubicBezTo>
                    <a:pt x="1382" y="918"/>
                    <a:pt x="1397" y="924"/>
                    <a:pt x="1412" y="922"/>
                  </a:cubicBezTo>
                  <a:cubicBezTo>
                    <a:pt x="1423" y="920"/>
                    <a:pt x="1434" y="909"/>
                    <a:pt x="1445" y="910"/>
                  </a:cubicBezTo>
                  <a:cubicBezTo>
                    <a:pt x="1456" y="910"/>
                    <a:pt x="1464" y="919"/>
                    <a:pt x="1476" y="918"/>
                  </a:cubicBezTo>
                  <a:cubicBezTo>
                    <a:pt x="1492" y="918"/>
                    <a:pt x="1507" y="908"/>
                    <a:pt x="1524" y="908"/>
                  </a:cubicBezTo>
                  <a:cubicBezTo>
                    <a:pt x="1520" y="884"/>
                    <a:pt x="1520" y="884"/>
                    <a:pt x="1520" y="884"/>
                  </a:cubicBezTo>
                  <a:cubicBezTo>
                    <a:pt x="1580" y="876"/>
                    <a:pt x="1580" y="876"/>
                    <a:pt x="1580" y="876"/>
                  </a:cubicBezTo>
                  <a:cubicBezTo>
                    <a:pt x="1552" y="820"/>
                    <a:pt x="1552" y="820"/>
                    <a:pt x="1552" y="820"/>
                  </a:cubicBezTo>
                  <a:cubicBezTo>
                    <a:pt x="1534" y="819"/>
                    <a:pt x="1523" y="812"/>
                    <a:pt x="1508" y="804"/>
                  </a:cubicBezTo>
                  <a:cubicBezTo>
                    <a:pt x="1492" y="796"/>
                    <a:pt x="1460" y="793"/>
                    <a:pt x="1451" y="775"/>
                  </a:cubicBezTo>
                  <a:cubicBezTo>
                    <a:pt x="1445" y="762"/>
                    <a:pt x="1473" y="749"/>
                    <a:pt x="1480" y="740"/>
                  </a:cubicBezTo>
                  <a:cubicBezTo>
                    <a:pt x="1490" y="727"/>
                    <a:pt x="1490" y="709"/>
                    <a:pt x="1501" y="698"/>
                  </a:cubicBezTo>
                  <a:cubicBezTo>
                    <a:pt x="1523" y="677"/>
                    <a:pt x="1556" y="682"/>
                    <a:pt x="1548" y="640"/>
                  </a:cubicBezTo>
                  <a:cubicBezTo>
                    <a:pt x="1533" y="643"/>
                    <a:pt x="1485" y="643"/>
                    <a:pt x="1494" y="616"/>
                  </a:cubicBezTo>
                  <a:cubicBezTo>
                    <a:pt x="1499" y="602"/>
                    <a:pt x="1515" y="596"/>
                    <a:pt x="1520" y="580"/>
                  </a:cubicBezTo>
                  <a:cubicBezTo>
                    <a:pt x="1443" y="562"/>
                    <a:pt x="1443" y="562"/>
                    <a:pt x="1443" y="562"/>
                  </a:cubicBezTo>
                  <a:cubicBezTo>
                    <a:pt x="1384" y="560"/>
                    <a:pt x="1384" y="560"/>
                    <a:pt x="1384" y="560"/>
                  </a:cubicBezTo>
                  <a:cubicBezTo>
                    <a:pt x="1389" y="523"/>
                    <a:pt x="1384" y="522"/>
                    <a:pt x="1372" y="488"/>
                  </a:cubicBezTo>
                  <a:cubicBezTo>
                    <a:pt x="1386" y="489"/>
                    <a:pt x="1404" y="496"/>
                    <a:pt x="1417" y="486"/>
                  </a:cubicBezTo>
                  <a:cubicBezTo>
                    <a:pt x="1450" y="460"/>
                    <a:pt x="1426" y="411"/>
                    <a:pt x="1480" y="420"/>
                  </a:cubicBezTo>
                  <a:cubicBezTo>
                    <a:pt x="1508" y="338"/>
                    <a:pt x="1387" y="382"/>
                    <a:pt x="1356" y="370"/>
                  </a:cubicBezTo>
                  <a:cubicBezTo>
                    <a:pt x="1338" y="362"/>
                    <a:pt x="1344" y="343"/>
                    <a:pt x="1335" y="330"/>
                  </a:cubicBezTo>
                  <a:cubicBezTo>
                    <a:pt x="1315" y="301"/>
                    <a:pt x="1235" y="273"/>
                    <a:pt x="1220" y="320"/>
                  </a:cubicBezTo>
                  <a:cubicBezTo>
                    <a:pt x="1196" y="320"/>
                    <a:pt x="1196" y="320"/>
                    <a:pt x="1196" y="320"/>
                  </a:cubicBezTo>
                  <a:cubicBezTo>
                    <a:pt x="1196" y="297"/>
                    <a:pt x="1200" y="269"/>
                    <a:pt x="1187" y="248"/>
                  </a:cubicBezTo>
                  <a:cubicBezTo>
                    <a:pt x="1176" y="231"/>
                    <a:pt x="1156" y="223"/>
                    <a:pt x="1147" y="204"/>
                  </a:cubicBezTo>
                  <a:cubicBezTo>
                    <a:pt x="1137" y="183"/>
                    <a:pt x="1125" y="135"/>
                    <a:pt x="1096" y="164"/>
                  </a:cubicBezTo>
                  <a:cubicBezTo>
                    <a:pt x="1092" y="164"/>
                    <a:pt x="1092" y="164"/>
                    <a:pt x="1092" y="164"/>
                  </a:cubicBezTo>
                  <a:cubicBezTo>
                    <a:pt x="1077" y="133"/>
                    <a:pt x="1056" y="125"/>
                    <a:pt x="1064" y="88"/>
                  </a:cubicBezTo>
                  <a:cubicBezTo>
                    <a:pt x="1048" y="88"/>
                    <a:pt x="1027" y="85"/>
                    <a:pt x="1013" y="96"/>
                  </a:cubicBezTo>
                  <a:cubicBezTo>
                    <a:pt x="1002" y="106"/>
                    <a:pt x="1005" y="123"/>
                    <a:pt x="996" y="135"/>
                  </a:cubicBezTo>
                  <a:cubicBezTo>
                    <a:pt x="976" y="159"/>
                    <a:pt x="936" y="144"/>
                    <a:pt x="924" y="120"/>
                  </a:cubicBezTo>
                  <a:cubicBezTo>
                    <a:pt x="899" y="123"/>
                    <a:pt x="833" y="106"/>
                    <a:pt x="836" y="76"/>
                  </a:cubicBezTo>
                  <a:cubicBezTo>
                    <a:pt x="736" y="0"/>
                    <a:pt x="736" y="0"/>
                    <a:pt x="736" y="0"/>
                  </a:cubicBezTo>
                  <a:moveTo>
                    <a:pt x="1144" y="188"/>
                  </a:moveTo>
                  <a:cubicBezTo>
                    <a:pt x="1148" y="192"/>
                    <a:pt x="1148" y="192"/>
                    <a:pt x="1148" y="192"/>
                  </a:cubicBezTo>
                  <a:lnTo>
                    <a:pt x="1144" y="1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DA0AEDA8-43D8-F906-545B-0C721E83C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211" y="2533427"/>
              <a:ext cx="604837" cy="714375"/>
            </a:xfrm>
            <a:custGeom>
              <a:avLst/>
              <a:gdLst>
                <a:gd name="connsiteX0" fmla="*/ 180301 w 604837"/>
                <a:gd name="connsiteY0" fmla="*/ 10215 h 714375"/>
                <a:gd name="connsiteX1" fmla="*/ 173648 w 604837"/>
                <a:gd name="connsiteY1" fmla="*/ 49863 h 714375"/>
                <a:gd name="connsiteX2" fmla="*/ 166995 w 604837"/>
                <a:gd name="connsiteY2" fmla="*/ 69080 h 714375"/>
                <a:gd name="connsiteX3" fmla="*/ 143951 w 604837"/>
                <a:gd name="connsiteY3" fmla="*/ 82296 h 714375"/>
                <a:gd name="connsiteX4" fmla="*/ 141531 w 604837"/>
                <a:gd name="connsiteY4" fmla="*/ 88296 h 714375"/>
                <a:gd name="connsiteX5" fmla="*/ 121814 w 604837"/>
                <a:gd name="connsiteY5" fmla="*/ 117443 h 714375"/>
                <a:gd name="connsiteX6" fmla="*/ 87277 w 604837"/>
                <a:gd name="connsiteY6" fmla="*/ 135159 h 714375"/>
                <a:gd name="connsiteX7" fmla="*/ 75786 w 604837"/>
                <a:gd name="connsiteY7" fmla="*/ 151661 h 714375"/>
                <a:gd name="connsiteX8" fmla="*/ 48205 w 604837"/>
                <a:gd name="connsiteY8" fmla="*/ 168449 h 714375"/>
                <a:gd name="connsiteX9" fmla="*/ 21532 w 604837"/>
                <a:gd name="connsiteY9" fmla="*/ 191595 h 714375"/>
                <a:gd name="connsiteX10" fmla="*/ 22137 w 604837"/>
                <a:gd name="connsiteY10" fmla="*/ 204525 h 714375"/>
                <a:gd name="connsiteX11" fmla="*/ 14213 w 604837"/>
                <a:gd name="connsiteY11" fmla="*/ 231243 h 714375"/>
                <a:gd name="connsiteX12" fmla="*/ 14213 w 604837"/>
                <a:gd name="connsiteY12" fmla="*/ 233600 h 714375"/>
                <a:gd name="connsiteX13" fmla="*/ 6955 w 604837"/>
                <a:gd name="connsiteY13" fmla="*/ 236029 h 714375"/>
                <a:gd name="connsiteX14" fmla="*/ 8165 w 604837"/>
                <a:gd name="connsiteY14" fmla="*/ 274462 h 714375"/>
                <a:gd name="connsiteX15" fmla="*/ 15483 w 604837"/>
                <a:gd name="connsiteY15" fmla="*/ 278034 h 714375"/>
                <a:gd name="connsiteX16" fmla="*/ 10584 w 604837"/>
                <a:gd name="connsiteY16" fmla="*/ 278034 h 714375"/>
                <a:gd name="connsiteX17" fmla="*/ 10584 w 604837"/>
                <a:gd name="connsiteY17" fmla="*/ 280463 h 714375"/>
                <a:gd name="connsiteX18" fmla="*/ 19112 w 604837"/>
                <a:gd name="connsiteY18" fmla="*/ 280463 h 714375"/>
                <a:gd name="connsiteX19" fmla="*/ 16693 w 604837"/>
                <a:gd name="connsiteY19" fmla="*/ 284035 h 714375"/>
                <a:gd name="connsiteX20" fmla="*/ 16693 w 604837"/>
                <a:gd name="connsiteY20" fmla="*/ 285249 h 714375"/>
                <a:gd name="connsiteX21" fmla="*/ 20322 w 604837"/>
                <a:gd name="connsiteY21" fmla="*/ 293679 h 714375"/>
                <a:gd name="connsiteX22" fmla="*/ 13003 w 604837"/>
                <a:gd name="connsiteY22" fmla="*/ 297251 h 714375"/>
                <a:gd name="connsiteX23" fmla="*/ 11491 w 604837"/>
                <a:gd name="connsiteY23" fmla="*/ 308967 h 714375"/>
                <a:gd name="connsiteX24" fmla="*/ 17903 w 604837"/>
                <a:gd name="connsiteY24" fmla="*/ 318897 h 714375"/>
                <a:gd name="connsiteX25" fmla="*/ 10584 w 604837"/>
                <a:gd name="connsiteY25" fmla="*/ 328826 h 714375"/>
                <a:gd name="connsiteX26" fmla="*/ 12399 w 604837"/>
                <a:gd name="connsiteY26" fmla="*/ 351043 h 714375"/>
                <a:gd name="connsiteX27" fmla="*/ 43608 w 604837"/>
                <a:gd name="connsiteY27" fmla="*/ 365760 h 714375"/>
                <a:gd name="connsiteX28" fmla="*/ 26370 w 604837"/>
                <a:gd name="connsiteY28" fmla="*/ 375332 h 714375"/>
                <a:gd name="connsiteX29" fmla="*/ 2116 w 604837"/>
                <a:gd name="connsiteY29" fmla="*/ 387334 h 714375"/>
                <a:gd name="connsiteX30" fmla="*/ 8770 w 604837"/>
                <a:gd name="connsiteY30" fmla="*/ 401764 h 714375"/>
                <a:gd name="connsiteX31" fmla="*/ 11189 w 604837"/>
                <a:gd name="connsiteY31" fmla="*/ 413766 h 714375"/>
                <a:gd name="connsiteX32" fmla="*/ 27580 w 604837"/>
                <a:gd name="connsiteY32" fmla="*/ 415266 h 714375"/>
                <a:gd name="connsiteX33" fmla="*/ 37560 w 604837"/>
                <a:gd name="connsiteY33" fmla="*/ 422195 h 714375"/>
                <a:gd name="connsiteX34" fmla="*/ 51834 w 604837"/>
                <a:gd name="connsiteY34" fmla="*/ 425767 h 714375"/>
                <a:gd name="connsiteX35" fmla="*/ 63326 w 604837"/>
                <a:gd name="connsiteY35" fmla="*/ 469058 h 714375"/>
                <a:gd name="connsiteX36" fmla="*/ 54858 w 604837"/>
                <a:gd name="connsiteY36" fmla="*/ 490632 h 714375"/>
                <a:gd name="connsiteX37" fmla="*/ 65140 w 604837"/>
                <a:gd name="connsiteY37" fmla="*/ 502062 h 714375"/>
                <a:gd name="connsiteX38" fmla="*/ 63931 w 604837"/>
                <a:gd name="connsiteY38" fmla="*/ 512278 h 714375"/>
                <a:gd name="connsiteX39" fmla="*/ 82136 w 604837"/>
                <a:gd name="connsiteY39" fmla="*/ 532709 h 714375"/>
                <a:gd name="connsiteX40" fmla="*/ 72398 w 604837"/>
                <a:gd name="connsiteY40" fmla="*/ 536281 h 714375"/>
                <a:gd name="connsiteX41" fmla="*/ 72398 w 604837"/>
                <a:gd name="connsiteY41" fmla="*/ 537495 h 714375"/>
                <a:gd name="connsiteX42" fmla="*/ 74818 w 604837"/>
                <a:gd name="connsiteY42" fmla="*/ 561498 h 714375"/>
                <a:gd name="connsiteX43" fmla="*/ 97862 w 604837"/>
                <a:gd name="connsiteY43" fmla="*/ 567570 h 714375"/>
                <a:gd name="connsiteX44" fmla="*/ 130584 w 604837"/>
                <a:gd name="connsiteY44" fmla="*/ 559427 h 714375"/>
                <a:gd name="connsiteX45" fmla="*/ 176672 w 604837"/>
                <a:gd name="connsiteY45" fmla="*/ 589145 h 714375"/>
                <a:gd name="connsiteX46" fmla="*/ 191188 w 604837"/>
                <a:gd name="connsiteY46" fmla="*/ 577715 h 714375"/>
                <a:gd name="connsiteX47" fmla="*/ 204555 w 604837"/>
                <a:gd name="connsiteY47" fmla="*/ 583787 h 714375"/>
                <a:gd name="connsiteX48" fmla="*/ 235160 w 604837"/>
                <a:gd name="connsiteY48" fmla="*/ 608361 h 714375"/>
                <a:gd name="connsiteX49" fmla="*/ 245140 w 604837"/>
                <a:gd name="connsiteY49" fmla="*/ 619220 h 714375"/>
                <a:gd name="connsiteX50" fmla="*/ 254212 w 604837"/>
                <a:gd name="connsiteY50" fmla="*/ 643509 h 714375"/>
                <a:gd name="connsiteX51" fmla="*/ 284515 w 604837"/>
                <a:gd name="connsiteY51" fmla="*/ 654939 h 714375"/>
                <a:gd name="connsiteX52" fmla="*/ 298789 w 604837"/>
                <a:gd name="connsiteY52" fmla="*/ 653081 h 714375"/>
                <a:gd name="connsiteX53" fmla="*/ 304233 w 604837"/>
                <a:gd name="connsiteY53" fmla="*/ 665154 h 714375"/>
                <a:gd name="connsiteX54" fmla="*/ 333023 w 604837"/>
                <a:gd name="connsiteY54" fmla="*/ 666297 h 714375"/>
                <a:gd name="connsiteX55" fmla="*/ 348809 w 604837"/>
                <a:gd name="connsiteY55" fmla="*/ 681656 h 714375"/>
                <a:gd name="connsiteX56" fmla="*/ 393627 w 604837"/>
                <a:gd name="connsiteY56" fmla="*/ 687014 h 714375"/>
                <a:gd name="connsiteX57" fmla="*/ 409414 w 604837"/>
                <a:gd name="connsiteY57" fmla="*/ 701159 h 714375"/>
                <a:gd name="connsiteX58" fmla="*/ 439716 w 604837"/>
                <a:gd name="connsiteY58" fmla="*/ 702087 h 714375"/>
                <a:gd name="connsiteX59" fmla="*/ 462397 w 604837"/>
                <a:gd name="connsiteY59" fmla="*/ 713803 h 714375"/>
                <a:gd name="connsiteX60" fmla="*/ 465724 w 604837"/>
                <a:gd name="connsiteY60" fmla="*/ 693658 h 714375"/>
                <a:gd name="connsiteX61" fmla="*/ 433607 w 604837"/>
                <a:gd name="connsiteY61" fmla="*/ 657653 h 714375"/>
                <a:gd name="connsiteX62" fmla="*/ 434817 w 604837"/>
                <a:gd name="connsiteY62" fmla="*/ 649224 h 714375"/>
                <a:gd name="connsiteX63" fmla="*/ 423930 w 604837"/>
                <a:gd name="connsiteY63" fmla="*/ 652795 h 714375"/>
                <a:gd name="connsiteX64" fmla="*/ 421510 w 604837"/>
                <a:gd name="connsiteY64" fmla="*/ 634793 h 714375"/>
                <a:gd name="connsiteX65" fmla="*/ 426349 w 604837"/>
                <a:gd name="connsiteY65" fmla="*/ 613148 h 714375"/>
                <a:gd name="connsiteX66" fmla="*/ 417881 w 604837"/>
                <a:gd name="connsiteY66" fmla="*/ 553140 h 714375"/>
                <a:gd name="connsiteX67" fmla="*/ 409414 w 604837"/>
                <a:gd name="connsiteY67" fmla="*/ 525494 h 714375"/>
                <a:gd name="connsiteX68" fmla="*/ 400885 w 604837"/>
                <a:gd name="connsiteY68" fmla="*/ 509277 h 714375"/>
                <a:gd name="connsiteX69" fmla="*/ 415462 w 604837"/>
                <a:gd name="connsiteY69" fmla="*/ 488275 h 714375"/>
                <a:gd name="connsiteX70" fmla="*/ 435724 w 604837"/>
                <a:gd name="connsiteY70" fmla="*/ 451342 h 714375"/>
                <a:gd name="connsiteX71" fmla="*/ 448486 w 604837"/>
                <a:gd name="connsiteY71" fmla="*/ 440197 h 714375"/>
                <a:gd name="connsiteX72" fmla="*/ 479091 w 604837"/>
                <a:gd name="connsiteY72" fmla="*/ 387334 h 714375"/>
                <a:gd name="connsiteX73" fmla="*/ 533042 w 604837"/>
                <a:gd name="connsiteY73" fmla="*/ 311681 h 714375"/>
                <a:gd name="connsiteX74" fmla="*/ 538788 w 604837"/>
                <a:gd name="connsiteY74" fmla="*/ 297608 h 714375"/>
                <a:gd name="connsiteX75" fmla="*/ 548768 w 604837"/>
                <a:gd name="connsiteY75" fmla="*/ 289464 h 714375"/>
                <a:gd name="connsiteX76" fmla="*/ 583304 w 604837"/>
                <a:gd name="connsiteY76" fmla="*/ 243244 h 714375"/>
                <a:gd name="connsiteX77" fmla="*/ 601812 w 604837"/>
                <a:gd name="connsiteY77" fmla="*/ 219241 h 714375"/>
                <a:gd name="connsiteX78" fmla="*/ 591228 w 604837"/>
                <a:gd name="connsiteY78" fmla="*/ 208383 h 714375"/>
                <a:gd name="connsiteX79" fmla="*/ 589655 w 604837"/>
                <a:gd name="connsiteY79" fmla="*/ 197310 h 714375"/>
                <a:gd name="connsiteX80" fmla="*/ 565764 w 604837"/>
                <a:gd name="connsiteY80" fmla="*/ 195167 h 714375"/>
                <a:gd name="connsiteX81" fmla="*/ 570603 w 604837"/>
                <a:gd name="connsiteY81" fmla="*/ 178379 h 714375"/>
                <a:gd name="connsiteX82" fmla="*/ 564554 w 604837"/>
                <a:gd name="connsiteY82" fmla="*/ 178379 h 714375"/>
                <a:gd name="connsiteX83" fmla="*/ 556026 w 604837"/>
                <a:gd name="connsiteY83" fmla="*/ 173593 h 714375"/>
                <a:gd name="connsiteX84" fmla="*/ 552397 w 604837"/>
                <a:gd name="connsiteY84" fmla="*/ 160377 h 714375"/>
                <a:gd name="connsiteX85" fmla="*/ 531833 w 604837"/>
                <a:gd name="connsiteY85" fmla="*/ 175950 h 714375"/>
                <a:gd name="connsiteX86" fmla="*/ 530623 w 604837"/>
                <a:gd name="connsiteY86" fmla="*/ 175950 h 714375"/>
                <a:gd name="connsiteX87" fmla="*/ 512417 w 604837"/>
                <a:gd name="connsiteY87" fmla="*/ 165735 h 714375"/>
                <a:gd name="connsiteX88" fmla="*/ 501530 w 604837"/>
                <a:gd name="connsiteY88" fmla="*/ 174736 h 714375"/>
                <a:gd name="connsiteX89" fmla="*/ 478486 w 604837"/>
                <a:gd name="connsiteY89" fmla="*/ 206025 h 714375"/>
                <a:gd name="connsiteX90" fmla="*/ 460280 w 604837"/>
                <a:gd name="connsiteY90" fmla="*/ 205382 h 714375"/>
                <a:gd name="connsiteX91" fmla="*/ 414252 w 604837"/>
                <a:gd name="connsiteY91" fmla="*/ 202382 h 714375"/>
                <a:gd name="connsiteX92" fmla="*/ 394837 w 604837"/>
                <a:gd name="connsiteY92" fmla="*/ 205097 h 714375"/>
                <a:gd name="connsiteX93" fmla="*/ 369373 w 604837"/>
                <a:gd name="connsiteY93" fmla="*/ 193381 h 714375"/>
                <a:gd name="connsiteX94" fmla="*/ 388789 w 604837"/>
                <a:gd name="connsiteY94" fmla="*/ 179593 h 714375"/>
                <a:gd name="connsiteX95" fmla="*/ 341490 w 604837"/>
                <a:gd name="connsiteY95" fmla="*/ 185594 h 714375"/>
                <a:gd name="connsiteX96" fmla="*/ 313607 w 604837"/>
                <a:gd name="connsiteY96" fmla="*/ 165163 h 714375"/>
                <a:gd name="connsiteX97" fmla="*/ 316027 w 604837"/>
                <a:gd name="connsiteY97" fmla="*/ 156733 h 714375"/>
                <a:gd name="connsiteX98" fmla="*/ 328486 w 604837"/>
                <a:gd name="connsiteY98" fmla="*/ 150447 h 714375"/>
                <a:gd name="connsiteX99" fmla="*/ 327579 w 604837"/>
                <a:gd name="connsiteY99" fmla="*/ 141160 h 714375"/>
                <a:gd name="connsiteX100" fmla="*/ 340281 w 604837"/>
                <a:gd name="connsiteY100" fmla="*/ 143232 h 714375"/>
                <a:gd name="connsiteX101" fmla="*/ 360906 w 604837"/>
                <a:gd name="connsiteY101" fmla="*/ 131516 h 714375"/>
                <a:gd name="connsiteX102" fmla="*/ 350019 w 604837"/>
                <a:gd name="connsiteY102" fmla="*/ 131516 h 714375"/>
                <a:gd name="connsiteX103" fmla="*/ 350019 w 604837"/>
                <a:gd name="connsiteY103" fmla="*/ 129087 h 714375"/>
                <a:gd name="connsiteX104" fmla="*/ 356067 w 604837"/>
                <a:gd name="connsiteY104" fmla="*/ 121943 h 714375"/>
                <a:gd name="connsiteX105" fmla="*/ 345119 w 604837"/>
                <a:gd name="connsiteY105" fmla="*/ 124301 h 714375"/>
                <a:gd name="connsiteX106" fmla="*/ 341490 w 604837"/>
                <a:gd name="connsiteY106" fmla="*/ 111085 h 714375"/>
                <a:gd name="connsiteX107" fmla="*/ 341490 w 604837"/>
                <a:gd name="connsiteY107" fmla="*/ 105084 h 714375"/>
                <a:gd name="connsiteX108" fmla="*/ 342700 w 604837"/>
                <a:gd name="connsiteY108" fmla="*/ 91868 h 714375"/>
                <a:gd name="connsiteX109" fmla="*/ 335442 w 604837"/>
                <a:gd name="connsiteY109" fmla="*/ 95511 h 714375"/>
                <a:gd name="connsiteX110" fmla="*/ 330603 w 604837"/>
                <a:gd name="connsiteY110" fmla="*/ 88296 h 714375"/>
                <a:gd name="connsiteX111" fmla="*/ 300301 w 604837"/>
                <a:gd name="connsiteY111" fmla="*/ 79581 h 714375"/>
                <a:gd name="connsiteX112" fmla="*/ 279676 w 604837"/>
                <a:gd name="connsiteY112" fmla="*/ 74437 h 714375"/>
                <a:gd name="connsiteX113" fmla="*/ 273930 w 604837"/>
                <a:gd name="connsiteY113" fmla="*/ 64579 h 714375"/>
                <a:gd name="connsiteX114" fmla="*/ 255422 w 604837"/>
                <a:gd name="connsiteY114" fmla="*/ 60650 h 714375"/>
                <a:gd name="connsiteX115" fmla="*/ 270604 w 604837"/>
                <a:gd name="connsiteY115" fmla="*/ 27003 h 714375"/>
                <a:gd name="connsiteX116" fmla="*/ 263043 w 604837"/>
                <a:gd name="connsiteY116" fmla="*/ 16787 h 714375"/>
                <a:gd name="connsiteX117" fmla="*/ 236067 w 604837"/>
                <a:gd name="connsiteY117" fmla="*/ 928 h 714375"/>
                <a:gd name="connsiteX118" fmla="*/ 215442 w 604837"/>
                <a:gd name="connsiteY118" fmla="*/ 14144 h 714375"/>
                <a:gd name="connsiteX119" fmla="*/ 180301 w 604837"/>
                <a:gd name="connsiteY119" fmla="*/ 102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4837" h="714375" fill="none" extrusionOk="0">
                  <a:moveTo>
                    <a:pt x="180301" y="10215"/>
                  </a:moveTo>
                  <a:cubicBezTo>
                    <a:pt x="180536" y="28052"/>
                    <a:pt x="171881" y="41832"/>
                    <a:pt x="173648" y="49863"/>
                  </a:cubicBezTo>
                  <a:cubicBezTo>
                    <a:pt x="173114" y="55981"/>
                    <a:pt x="169376" y="64988"/>
                    <a:pt x="166995" y="69080"/>
                  </a:cubicBezTo>
                  <a:cubicBezTo>
                    <a:pt x="153555" y="74020"/>
                    <a:pt x="139216" y="62962"/>
                    <a:pt x="143951" y="82296"/>
                  </a:cubicBezTo>
                  <a:cubicBezTo>
                    <a:pt x="142574" y="84959"/>
                    <a:pt x="141764" y="86322"/>
                    <a:pt x="141531" y="88296"/>
                  </a:cubicBezTo>
                  <a:cubicBezTo>
                    <a:pt x="133505" y="97699"/>
                    <a:pt x="130602" y="107390"/>
                    <a:pt x="121814" y="117443"/>
                  </a:cubicBezTo>
                  <a:cubicBezTo>
                    <a:pt x="108272" y="124976"/>
                    <a:pt x="94270" y="134362"/>
                    <a:pt x="87277" y="135159"/>
                  </a:cubicBezTo>
                  <a:cubicBezTo>
                    <a:pt x="83596" y="142082"/>
                    <a:pt x="79795" y="146190"/>
                    <a:pt x="75786" y="151661"/>
                  </a:cubicBezTo>
                  <a:cubicBezTo>
                    <a:pt x="63105" y="156818"/>
                    <a:pt x="50083" y="164670"/>
                    <a:pt x="48205" y="168449"/>
                  </a:cubicBezTo>
                  <a:cubicBezTo>
                    <a:pt x="44434" y="171154"/>
                    <a:pt x="30602" y="182593"/>
                    <a:pt x="21532" y="191595"/>
                  </a:cubicBezTo>
                  <a:cubicBezTo>
                    <a:pt x="21521" y="195840"/>
                    <a:pt x="23895" y="200507"/>
                    <a:pt x="22137" y="204525"/>
                  </a:cubicBezTo>
                  <a:cubicBezTo>
                    <a:pt x="16769" y="213313"/>
                    <a:pt x="2674" y="225120"/>
                    <a:pt x="14213" y="231243"/>
                  </a:cubicBezTo>
                  <a:cubicBezTo>
                    <a:pt x="14402" y="232206"/>
                    <a:pt x="14051" y="233364"/>
                    <a:pt x="14213" y="233600"/>
                  </a:cubicBezTo>
                  <a:cubicBezTo>
                    <a:pt x="10528" y="234540"/>
                    <a:pt x="9551" y="235241"/>
                    <a:pt x="6955" y="236029"/>
                  </a:cubicBezTo>
                  <a:cubicBezTo>
                    <a:pt x="19054" y="251541"/>
                    <a:pt x="7403" y="257934"/>
                    <a:pt x="8165" y="274462"/>
                  </a:cubicBezTo>
                  <a:cubicBezTo>
                    <a:pt x="10403" y="274956"/>
                    <a:pt x="12562" y="277030"/>
                    <a:pt x="15483" y="278034"/>
                  </a:cubicBezTo>
                  <a:cubicBezTo>
                    <a:pt x="14916" y="278071"/>
                    <a:pt x="12029" y="277641"/>
                    <a:pt x="10584" y="278034"/>
                  </a:cubicBezTo>
                  <a:cubicBezTo>
                    <a:pt x="10667" y="278284"/>
                    <a:pt x="10711" y="279398"/>
                    <a:pt x="10584" y="280463"/>
                  </a:cubicBezTo>
                  <a:cubicBezTo>
                    <a:pt x="14203" y="280794"/>
                    <a:pt x="16465" y="280205"/>
                    <a:pt x="19112" y="280463"/>
                  </a:cubicBezTo>
                  <a:cubicBezTo>
                    <a:pt x="18270" y="281627"/>
                    <a:pt x="17199" y="282744"/>
                    <a:pt x="16693" y="284035"/>
                  </a:cubicBezTo>
                  <a:cubicBezTo>
                    <a:pt x="16604" y="284391"/>
                    <a:pt x="16696" y="284859"/>
                    <a:pt x="16693" y="285249"/>
                  </a:cubicBezTo>
                  <a:cubicBezTo>
                    <a:pt x="18830" y="288423"/>
                    <a:pt x="18808" y="290488"/>
                    <a:pt x="20322" y="293679"/>
                  </a:cubicBezTo>
                  <a:cubicBezTo>
                    <a:pt x="18043" y="294418"/>
                    <a:pt x="15891" y="296519"/>
                    <a:pt x="13003" y="297251"/>
                  </a:cubicBezTo>
                  <a:cubicBezTo>
                    <a:pt x="16857" y="301954"/>
                    <a:pt x="10844" y="305231"/>
                    <a:pt x="11491" y="308967"/>
                  </a:cubicBezTo>
                  <a:cubicBezTo>
                    <a:pt x="12847" y="313027"/>
                    <a:pt x="18075" y="314088"/>
                    <a:pt x="17903" y="318897"/>
                  </a:cubicBezTo>
                  <a:cubicBezTo>
                    <a:pt x="17672" y="322981"/>
                    <a:pt x="12527" y="325221"/>
                    <a:pt x="10584" y="328826"/>
                  </a:cubicBezTo>
                  <a:cubicBezTo>
                    <a:pt x="8228" y="333808"/>
                    <a:pt x="8552" y="345890"/>
                    <a:pt x="12399" y="351043"/>
                  </a:cubicBezTo>
                  <a:cubicBezTo>
                    <a:pt x="17254" y="359762"/>
                    <a:pt x="44064" y="354926"/>
                    <a:pt x="43608" y="365760"/>
                  </a:cubicBezTo>
                  <a:cubicBezTo>
                    <a:pt x="43818" y="374914"/>
                    <a:pt x="32519" y="375314"/>
                    <a:pt x="26370" y="375332"/>
                  </a:cubicBezTo>
                  <a:cubicBezTo>
                    <a:pt x="24438" y="384647"/>
                    <a:pt x="8943" y="386632"/>
                    <a:pt x="2116" y="387334"/>
                  </a:cubicBezTo>
                  <a:cubicBezTo>
                    <a:pt x="4587" y="392221"/>
                    <a:pt x="5496" y="396714"/>
                    <a:pt x="8770" y="401764"/>
                  </a:cubicBezTo>
                  <a:cubicBezTo>
                    <a:pt x="8295" y="404211"/>
                    <a:pt x="10805" y="411423"/>
                    <a:pt x="11189" y="413766"/>
                  </a:cubicBezTo>
                  <a:cubicBezTo>
                    <a:pt x="19292" y="414190"/>
                    <a:pt x="23923" y="415793"/>
                    <a:pt x="27580" y="415266"/>
                  </a:cubicBezTo>
                  <a:cubicBezTo>
                    <a:pt x="31612" y="418726"/>
                    <a:pt x="36254" y="420388"/>
                    <a:pt x="37560" y="422195"/>
                  </a:cubicBezTo>
                  <a:cubicBezTo>
                    <a:pt x="40670" y="423837"/>
                    <a:pt x="47188" y="423249"/>
                    <a:pt x="51834" y="425767"/>
                  </a:cubicBezTo>
                  <a:cubicBezTo>
                    <a:pt x="56566" y="442471"/>
                    <a:pt x="58262" y="462135"/>
                    <a:pt x="63326" y="469058"/>
                  </a:cubicBezTo>
                  <a:cubicBezTo>
                    <a:pt x="57953" y="478486"/>
                    <a:pt x="59094" y="481322"/>
                    <a:pt x="54858" y="490632"/>
                  </a:cubicBezTo>
                  <a:cubicBezTo>
                    <a:pt x="55861" y="492030"/>
                    <a:pt x="59816" y="497003"/>
                    <a:pt x="65140" y="502062"/>
                  </a:cubicBezTo>
                  <a:cubicBezTo>
                    <a:pt x="64255" y="506083"/>
                    <a:pt x="64235" y="510295"/>
                    <a:pt x="63931" y="512278"/>
                  </a:cubicBezTo>
                  <a:cubicBezTo>
                    <a:pt x="68495" y="517565"/>
                    <a:pt x="76115" y="524275"/>
                    <a:pt x="82136" y="532709"/>
                  </a:cubicBezTo>
                  <a:cubicBezTo>
                    <a:pt x="80637" y="532666"/>
                    <a:pt x="75028" y="535785"/>
                    <a:pt x="72398" y="536281"/>
                  </a:cubicBezTo>
                  <a:cubicBezTo>
                    <a:pt x="72479" y="536715"/>
                    <a:pt x="72459" y="537296"/>
                    <a:pt x="72398" y="537495"/>
                  </a:cubicBezTo>
                  <a:cubicBezTo>
                    <a:pt x="77536" y="544059"/>
                    <a:pt x="75855" y="554143"/>
                    <a:pt x="74818" y="561498"/>
                  </a:cubicBezTo>
                  <a:cubicBezTo>
                    <a:pt x="82419" y="565906"/>
                    <a:pt x="87688" y="567983"/>
                    <a:pt x="97862" y="567570"/>
                  </a:cubicBezTo>
                  <a:cubicBezTo>
                    <a:pt x="110072" y="567374"/>
                    <a:pt x="120299" y="559074"/>
                    <a:pt x="130584" y="559427"/>
                  </a:cubicBezTo>
                  <a:cubicBezTo>
                    <a:pt x="148814" y="557655"/>
                    <a:pt x="168135" y="571921"/>
                    <a:pt x="176672" y="589145"/>
                  </a:cubicBezTo>
                  <a:cubicBezTo>
                    <a:pt x="182903" y="588091"/>
                    <a:pt x="185184" y="577741"/>
                    <a:pt x="191188" y="577715"/>
                  </a:cubicBezTo>
                  <a:cubicBezTo>
                    <a:pt x="195047" y="578005"/>
                    <a:pt x="200178" y="583055"/>
                    <a:pt x="204555" y="583787"/>
                  </a:cubicBezTo>
                  <a:cubicBezTo>
                    <a:pt x="220704" y="589115"/>
                    <a:pt x="224002" y="595460"/>
                    <a:pt x="235160" y="608361"/>
                  </a:cubicBezTo>
                  <a:cubicBezTo>
                    <a:pt x="238641" y="611943"/>
                    <a:pt x="243261" y="614555"/>
                    <a:pt x="245140" y="619220"/>
                  </a:cubicBezTo>
                  <a:cubicBezTo>
                    <a:pt x="247232" y="627321"/>
                    <a:pt x="245105" y="638818"/>
                    <a:pt x="254212" y="643509"/>
                  </a:cubicBezTo>
                  <a:cubicBezTo>
                    <a:pt x="262755" y="649029"/>
                    <a:pt x="274592" y="655151"/>
                    <a:pt x="284515" y="654939"/>
                  </a:cubicBezTo>
                  <a:cubicBezTo>
                    <a:pt x="289000" y="655710"/>
                    <a:pt x="294584" y="650894"/>
                    <a:pt x="298789" y="653081"/>
                  </a:cubicBezTo>
                  <a:cubicBezTo>
                    <a:pt x="304386" y="654676"/>
                    <a:pt x="298705" y="661906"/>
                    <a:pt x="304233" y="665154"/>
                  </a:cubicBezTo>
                  <a:cubicBezTo>
                    <a:pt x="316346" y="670862"/>
                    <a:pt x="321576" y="663417"/>
                    <a:pt x="333023" y="666297"/>
                  </a:cubicBezTo>
                  <a:cubicBezTo>
                    <a:pt x="340441" y="668047"/>
                    <a:pt x="341186" y="677106"/>
                    <a:pt x="348809" y="681656"/>
                  </a:cubicBezTo>
                  <a:cubicBezTo>
                    <a:pt x="363338" y="686709"/>
                    <a:pt x="380492" y="681907"/>
                    <a:pt x="393627" y="687014"/>
                  </a:cubicBezTo>
                  <a:cubicBezTo>
                    <a:pt x="400753" y="689539"/>
                    <a:pt x="403776" y="698918"/>
                    <a:pt x="409414" y="701159"/>
                  </a:cubicBezTo>
                  <a:cubicBezTo>
                    <a:pt x="419191" y="704979"/>
                    <a:pt x="429680" y="698676"/>
                    <a:pt x="439716" y="702087"/>
                  </a:cubicBezTo>
                  <a:cubicBezTo>
                    <a:pt x="448450" y="705303"/>
                    <a:pt x="453450" y="714194"/>
                    <a:pt x="462397" y="713803"/>
                  </a:cubicBezTo>
                  <a:cubicBezTo>
                    <a:pt x="471279" y="713411"/>
                    <a:pt x="465686" y="698956"/>
                    <a:pt x="465724" y="693658"/>
                  </a:cubicBezTo>
                  <a:cubicBezTo>
                    <a:pt x="465243" y="678628"/>
                    <a:pt x="450459" y="657901"/>
                    <a:pt x="433607" y="657653"/>
                  </a:cubicBezTo>
                  <a:cubicBezTo>
                    <a:pt x="433742" y="654792"/>
                    <a:pt x="434962" y="651814"/>
                    <a:pt x="434817" y="649224"/>
                  </a:cubicBezTo>
                  <a:cubicBezTo>
                    <a:pt x="430284" y="651226"/>
                    <a:pt x="428404" y="651705"/>
                    <a:pt x="423930" y="652795"/>
                  </a:cubicBezTo>
                  <a:cubicBezTo>
                    <a:pt x="423976" y="645178"/>
                    <a:pt x="430467" y="637165"/>
                    <a:pt x="421510" y="634793"/>
                  </a:cubicBezTo>
                  <a:cubicBezTo>
                    <a:pt x="420851" y="627700"/>
                    <a:pt x="425392" y="621721"/>
                    <a:pt x="426349" y="613148"/>
                  </a:cubicBezTo>
                  <a:cubicBezTo>
                    <a:pt x="429332" y="594256"/>
                    <a:pt x="423698" y="571691"/>
                    <a:pt x="417881" y="553140"/>
                  </a:cubicBezTo>
                  <a:cubicBezTo>
                    <a:pt x="415878" y="543796"/>
                    <a:pt x="413866" y="534204"/>
                    <a:pt x="409414" y="525494"/>
                  </a:cubicBezTo>
                  <a:cubicBezTo>
                    <a:pt x="407766" y="520510"/>
                    <a:pt x="400104" y="515338"/>
                    <a:pt x="400885" y="509277"/>
                  </a:cubicBezTo>
                  <a:cubicBezTo>
                    <a:pt x="401608" y="501192"/>
                    <a:pt x="410816" y="494523"/>
                    <a:pt x="415462" y="488275"/>
                  </a:cubicBezTo>
                  <a:cubicBezTo>
                    <a:pt x="421683" y="477217"/>
                    <a:pt x="426684" y="460677"/>
                    <a:pt x="435724" y="451342"/>
                  </a:cubicBezTo>
                  <a:cubicBezTo>
                    <a:pt x="438107" y="446449"/>
                    <a:pt x="445586" y="445001"/>
                    <a:pt x="448486" y="440197"/>
                  </a:cubicBezTo>
                  <a:cubicBezTo>
                    <a:pt x="460627" y="427432"/>
                    <a:pt x="466090" y="405838"/>
                    <a:pt x="479091" y="387334"/>
                  </a:cubicBezTo>
                  <a:cubicBezTo>
                    <a:pt x="500937" y="365310"/>
                    <a:pt x="518856" y="342940"/>
                    <a:pt x="533042" y="311681"/>
                  </a:cubicBezTo>
                  <a:cubicBezTo>
                    <a:pt x="535199" y="307644"/>
                    <a:pt x="536117" y="302035"/>
                    <a:pt x="538788" y="297608"/>
                  </a:cubicBezTo>
                  <a:cubicBezTo>
                    <a:pt x="541542" y="293918"/>
                    <a:pt x="545909" y="292558"/>
                    <a:pt x="548768" y="289464"/>
                  </a:cubicBezTo>
                  <a:cubicBezTo>
                    <a:pt x="560996" y="275546"/>
                    <a:pt x="571478" y="256359"/>
                    <a:pt x="583304" y="243244"/>
                  </a:cubicBezTo>
                  <a:cubicBezTo>
                    <a:pt x="588945" y="236889"/>
                    <a:pt x="597917" y="227712"/>
                    <a:pt x="601812" y="219241"/>
                  </a:cubicBezTo>
                  <a:cubicBezTo>
                    <a:pt x="604848" y="211478"/>
                    <a:pt x="597289" y="208857"/>
                    <a:pt x="591228" y="208383"/>
                  </a:cubicBezTo>
                  <a:cubicBezTo>
                    <a:pt x="590794" y="205918"/>
                    <a:pt x="590015" y="198874"/>
                    <a:pt x="589655" y="197310"/>
                  </a:cubicBezTo>
                  <a:cubicBezTo>
                    <a:pt x="582447" y="196086"/>
                    <a:pt x="575308" y="196538"/>
                    <a:pt x="565764" y="195167"/>
                  </a:cubicBezTo>
                  <a:cubicBezTo>
                    <a:pt x="567827" y="191967"/>
                    <a:pt x="569119" y="185936"/>
                    <a:pt x="570603" y="178379"/>
                  </a:cubicBezTo>
                  <a:cubicBezTo>
                    <a:pt x="567751" y="178822"/>
                    <a:pt x="566661" y="178143"/>
                    <a:pt x="564554" y="178379"/>
                  </a:cubicBezTo>
                  <a:cubicBezTo>
                    <a:pt x="563015" y="173832"/>
                    <a:pt x="560426" y="174155"/>
                    <a:pt x="556026" y="173593"/>
                  </a:cubicBezTo>
                  <a:cubicBezTo>
                    <a:pt x="553861" y="169562"/>
                    <a:pt x="553722" y="161662"/>
                    <a:pt x="552397" y="160377"/>
                  </a:cubicBezTo>
                  <a:cubicBezTo>
                    <a:pt x="543922" y="167102"/>
                    <a:pt x="534336" y="172958"/>
                    <a:pt x="531833" y="175950"/>
                  </a:cubicBezTo>
                  <a:cubicBezTo>
                    <a:pt x="531486" y="175855"/>
                    <a:pt x="530922" y="176039"/>
                    <a:pt x="530623" y="175950"/>
                  </a:cubicBezTo>
                  <a:cubicBezTo>
                    <a:pt x="525678" y="172697"/>
                    <a:pt x="518283" y="164686"/>
                    <a:pt x="512417" y="165735"/>
                  </a:cubicBezTo>
                  <a:cubicBezTo>
                    <a:pt x="507393" y="165925"/>
                    <a:pt x="503795" y="171388"/>
                    <a:pt x="501530" y="174736"/>
                  </a:cubicBezTo>
                  <a:cubicBezTo>
                    <a:pt x="493341" y="183047"/>
                    <a:pt x="482796" y="194755"/>
                    <a:pt x="478486" y="206025"/>
                  </a:cubicBezTo>
                  <a:cubicBezTo>
                    <a:pt x="471741" y="204026"/>
                    <a:pt x="467023" y="206274"/>
                    <a:pt x="460280" y="205382"/>
                  </a:cubicBezTo>
                  <a:cubicBezTo>
                    <a:pt x="445261" y="204024"/>
                    <a:pt x="431137" y="199444"/>
                    <a:pt x="414252" y="202382"/>
                  </a:cubicBezTo>
                  <a:cubicBezTo>
                    <a:pt x="407305" y="202211"/>
                    <a:pt x="401508" y="204816"/>
                    <a:pt x="394837" y="205097"/>
                  </a:cubicBezTo>
                  <a:cubicBezTo>
                    <a:pt x="390372" y="205221"/>
                    <a:pt x="368859" y="200865"/>
                    <a:pt x="369373" y="193381"/>
                  </a:cubicBezTo>
                  <a:cubicBezTo>
                    <a:pt x="371255" y="185254"/>
                    <a:pt x="386759" y="186819"/>
                    <a:pt x="388789" y="179593"/>
                  </a:cubicBezTo>
                  <a:cubicBezTo>
                    <a:pt x="375187" y="181773"/>
                    <a:pt x="354729" y="177041"/>
                    <a:pt x="341490" y="185594"/>
                  </a:cubicBezTo>
                  <a:cubicBezTo>
                    <a:pt x="333713" y="175529"/>
                    <a:pt x="325407" y="167283"/>
                    <a:pt x="313607" y="165163"/>
                  </a:cubicBezTo>
                  <a:cubicBezTo>
                    <a:pt x="313372" y="163486"/>
                    <a:pt x="314442" y="160024"/>
                    <a:pt x="316027" y="156733"/>
                  </a:cubicBezTo>
                  <a:cubicBezTo>
                    <a:pt x="320969" y="157223"/>
                    <a:pt x="328634" y="156091"/>
                    <a:pt x="328486" y="150447"/>
                  </a:cubicBezTo>
                  <a:cubicBezTo>
                    <a:pt x="328098" y="147515"/>
                    <a:pt x="323770" y="143483"/>
                    <a:pt x="327579" y="141160"/>
                  </a:cubicBezTo>
                  <a:cubicBezTo>
                    <a:pt x="329978" y="138775"/>
                    <a:pt x="337019" y="143180"/>
                    <a:pt x="340281" y="143232"/>
                  </a:cubicBezTo>
                  <a:cubicBezTo>
                    <a:pt x="350412" y="144563"/>
                    <a:pt x="355332" y="140739"/>
                    <a:pt x="360906" y="131516"/>
                  </a:cubicBezTo>
                  <a:cubicBezTo>
                    <a:pt x="357876" y="132207"/>
                    <a:pt x="353805" y="131958"/>
                    <a:pt x="350019" y="131516"/>
                  </a:cubicBezTo>
                  <a:cubicBezTo>
                    <a:pt x="349809" y="131186"/>
                    <a:pt x="349875" y="130136"/>
                    <a:pt x="350019" y="129087"/>
                  </a:cubicBezTo>
                  <a:cubicBezTo>
                    <a:pt x="351836" y="125835"/>
                    <a:pt x="353621" y="125556"/>
                    <a:pt x="356067" y="121943"/>
                  </a:cubicBezTo>
                  <a:cubicBezTo>
                    <a:pt x="350728" y="123156"/>
                    <a:pt x="347712" y="123139"/>
                    <a:pt x="345119" y="124301"/>
                  </a:cubicBezTo>
                  <a:cubicBezTo>
                    <a:pt x="345024" y="117819"/>
                    <a:pt x="346738" y="115335"/>
                    <a:pt x="341490" y="111085"/>
                  </a:cubicBezTo>
                  <a:cubicBezTo>
                    <a:pt x="341633" y="110144"/>
                    <a:pt x="341256" y="107231"/>
                    <a:pt x="341490" y="105084"/>
                  </a:cubicBezTo>
                  <a:cubicBezTo>
                    <a:pt x="346131" y="101105"/>
                    <a:pt x="345269" y="96187"/>
                    <a:pt x="342700" y="91868"/>
                  </a:cubicBezTo>
                  <a:cubicBezTo>
                    <a:pt x="340274" y="93325"/>
                    <a:pt x="339097" y="94162"/>
                    <a:pt x="335442" y="95511"/>
                  </a:cubicBezTo>
                  <a:cubicBezTo>
                    <a:pt x="334251" y="94802"/>
                    <a:pt x="332632" y="90304"/>
                    <a:pt x="330603" y="88296"/>
                  </a:cubicBezTo>
                  <a:cubicBezTo>
                    <a:pt x="315252" y="91811"/>
                    <a:pt x="314473" y="83290"/>
                    <a:pt x="300301" y="79581"/>
                  </a:cubicBezTo>
                  <a:cubicBezTo>
                    <a:pt x="294520" y="76695"/>
                    <a:pt x="285816" y="77028"/>
                    <a:pt x="279676" y="74437"/>
                  </a:cubicBezTo>
                  <a:cubicBezTo>
                    <a:pt x="276361" y="72191"/>
                    <a:pt x="276140" y="67520"/>
                    <a:pt x="273930" y="64579"/>
                  </a:cubicBezTo>
                  <a:cubicBezTo>
                    <a:pt x="269916" y="58539"/>
                    <a:pt x="262379" y="61212"/>
                    <a:pt x="255422" y="60650"/>
                  </a:cubicBezTo>
                  <a:cubicBezTo>
                    <a:pt x="259186" y="48831"/>
                    <a:pt x="268569" y="38727"/>
                    <a:pt x="270604" y="27003"/>
                  </a:cubicBezTo>
                  <a:cubicBezTo>
                    <a:pt x="271359" y="21662"/>
                    <a:pt x="265508" y="20073"/>
                    <a:pt x="263043" y="16787"/>
                  </a:cubicBezTo>
                  <a:cubicBezTo>
                    <a:pt x="255417" y="9481"/>
                    <a:pt x="249982" y="2059"/>
                    <a:pt x="236067" y="928"/>
                  </a:cubicBezTo>
                  <a:cubicBezTo>
                    <a:pt x="228879" y="-994"/>
                    <a:pt x="222393" y="9882"/>
                    <a:pt x="215442" y="14144"/>
                  </a:cubicBezTo>
                  <a:cubicBezTo>
                    <a:pt x="202295" y="20202"/>
                    <a:pt x="193252" y="17637"/>
                    <a:pt x="180301" y="10215"/>
                  </a:cubicBezTo>
                  <a:close/>
                </a:path>
                <a:path w="604837" h="714375" stroke="0" extrusionOk="0">
                  <a:moveTo>
                    <a:pt x="180301" y="10215"/>
                  </a:moveTo>
                  <a:cubicBezTo>
                    <a:pt x="175326" y="20737"/>
                    <a:pt x="173105" y="44037"/>
                    <a:pt x="173648" y="49863"/>
                  </a:cubicBezTo>
                  <a:cubicBezTo>
                    <a:pt x="173445" y="54214"/>
                    <a:pt x="170153" y="63174"/>
                    <a:pt x="166995" y="69080"/>
                  </a:cubicBezTo>
                  <a:cubicBezTo>
                    <a:pt x="154884" y="71803"/>
                    <a:pt x="141025" y="67711"/>
                    <a:pt x="143951" y="82296"/>
                  </a:cubicBezTo>
                  <a:cubicBezTo>
                    <a:pt x="143417" y="84880"/>
                    <a:pt x="142201" y="86319"/>
                    <a:pt x="141531" y="88296"/>
                  </a:cubicBezTo>
                  <a:cubicBezTo>
                    <a:pt x="137248" y="90686"/>
                    <a:pt x="124528" y="111880"/>
                    <a:pt x="121814" y="117443"/>
                  </a:cubicBezTo>
                  <a:cubicBezTo>
                    <a:pt x="104116" y="123485"/>
                    <a:pt x="98026" y="130832"/>
                    <a:pt x="87277" y="135159"/>
                  </a:cubicBezTo>
                  <a:cubicBezTo>
                    <a:pt x="83116" y="143481"/>
                    <a:pt x="80383" y="145989"/>
                    <a:pt x="75786" y="151661"/>
                  </a:cubicBezTo>
                  <a:cubicBezTo>
                    <a:pt x="61142" y="158253"/>
                    <a:pt x="54954" y="162901"/>
                    <a:pt x="48205" y="168449"/>
                  </a:cubicBezTo>
                  <a:cubicBezTo>
                    <a:pt x="38587" y="177301"/>
                    <a:pt x="34873" y="183272"/>
                    <a:pt x="21532" y="191595"/>
                  </a:cubicBezTo>
                  <a:cubicBezTo>
                    <a:pt x="22669" y="195756"/>
                    <a:pt x="23845" y="199811"/>
                    <a:pt x="22137" y="204525"/>
                  </a:cubicBezTo>
                  <a:cubicBezTo>
                    <a:pt x="17378" y="214085"/>
                    <a:pt x="982" y="224518"/>
                    <a:pt x="14213" y="231243"/>
                  </a:cubicBezTo>
                  <a:cubicBezTo>
                    <a:pt x="14342" y="231736"/>
                    <a:pt x="14175" y="232645"/>
                    <a:pt x="14213" y="233600"/>
                  </a:cubicBezTo>
                  <a:cubicBezTo>
                    <a:pt x="12738" y="234490"/>
                    <a:pt x="9155" y="235546"/>
                    <a:pt x="6955" y="236029"/>
                  </a:cubicBezTo>
                  <a:cubicBezTo>
                    <a:pt x="17717" y="252231"/>
                    <a:pt x="9909" y="259564"/>
                    <a:pt x="8165" y="274462"/>
                  </a:cubicBezTo>
                  <a:cubicBezTo>
                    <a:pt x="10761" y="275459"/>
                    <a:pt x="14370" y="277031"/>
                    <a:pt x="15483" y="278034"/>
                  </a:cubicBezTo>
                  <a:cubicBezTo>
                    <a:pt x="14148" y="277771"/>
                    <a:pt x="11088" y="278062"/>
                    <a:pt x="10584" y="278034"/>
                  </a:cubicBezTo>
                  <a:cubicBezTo>
                    <a:pt x="10518" y="279124"/>
                    <a:pt x="10726" y="279478"/>
                    <a:pt x="10584" y="280463"/>
                  </a:cubicBezTo>
                  <a:cubicBezTo>
                    <a:pt x="13241" y="280717"/>
                    <a:pt x="18109" y="280312"/>
                    <a:pt x="19112" y="280463"/>
                  </a:cubicBezTo>
                  <a:cubicBezTo>
                    <a:pt x="18396" y="281602"/>
                    <a:pt x="17550" y="282782"/>
                    <a:pt x="16693" y="284035"/>
                  </a:cubicBezTo>
                  <a:cubicBezTo>
                    <a:pt x="16653" y="284284"/>
                    <a:pt x="16706" y="284805"/>
                    <a:pt x="16693" y="285249"/>
                  </a:cubicBezTo>
                  <a:cubicBezTo>
                    <a:pt x="17895" y="287501"/>
                    <a:pt x="19894" y="292714"/>
                    <a:pt x="20322" y="293679"/>
                  </a:cubicBezTo>
                  <a:cubicBezTo>
                    <a:pt x="16494" y="294878"/>
                    <a:pt x="15823" y="295182"/>
                    <a:pt x="13003" y="297251"/>
                  </a:cubicBezTo>
                  <a:cubicBezTo>
                    <a:pt x="17582" y="301125"/>
                    <a:pt x="10873" y="304777"/>
                    <a:pt x="11491" y="308967"/>
                  </a:cubicBezTo>
                  <a:cubicBezTo>
                    <a:pt x="11969" y="312360"/>
                    <a:pt x="17956" y="314089"/>
                    <a:pt x="17903" y="318897"/>
                  </a:cubicBezTo>
                  <a:cubicBezTo>
                    <a:pt x="17556" y="323244"/>
                    <a:pt x="12633" y="325748"/>
                    <a:pt x="10584" y="328826"/>
                  </a:cubicBezTo>
                  <a:cubicBezTo>
                    <a:pt x="6375" y="334843"/>
                    <a:pt x="9215" y="346098"/>
                    <a:pt x="12399" y="351043"/>
                  </a:cubicBezTo>
                  <a:cubicBezTo>
                    <a:pt x="20826" y="359483"/>
                    <a:pt x="44380" y="355178"/>
                    <a:pt x="43608" y="365760"/>
                  </a:cubicBezTo>
                  <a:cubicBezTo>
                    <a:pt x="45008" y="374352"/>
                    <a:pt x="32634" y="375680"/>
                    <a:pt x="26370" y="375332"/>
                  </a:cubicBezTo>
                  <a:cubicBezTo>
                    <a:pt x="24903" y="386452"/>
                    <a:pt x="10193" y="387239"/>
                    <a:pt x="2116" y="387334"/>
                  </a:cubicBezTo>
                  <a:cubicBezTo>
                    <a:pt x="3880" y="394485"/>
                    <a:pt x="6386" y="395182"/>
                    <a:pt x="8770" y="401764"/>
                  </a:cubicBezTo>
                  <a:cubicBezTo>
                    <a:pt x="9914" y="405433"/>
                    <a:pt x="11205" y="411358"/>
                    <a:pt x="11189" y="413766"/>
                  </a:cubicBezTo>
                  <a:cubicBezTo>
                    <a:pt x="13722" y="412983"/>
                    <a:pt x="20479" y="414063"/>
                    <a:pt x="27580" y="415266"/>
                  </a:cubicBezTo>
                  <a:cubicBezTo>
                    <a:pt x="30883" y="417818"/>
                    <a:pt x="35558" y="419871"/>
                    <a:pt x="37560" y="422195"/>
                  </a:cubicBezTo>
                  <a:cubicBezTo>
                    <a:pt x="44118" y="424479"/>
                    <a:pt x="49426" y="423893"/>
                    <a:pt x="51834" y="425767"/>
                  </a:cubicBezTo>
                  <a:cubicBezTo>
                    <a:pt x="51068" y="437919"/>
                    <a:pt x="64072" y="457152"/>
                    <a:pt x="63326" y="469058"/>
                  </a:cubicBezTo>
                  <a:cubicBezTo>
                    <a:pt x="60625" y="471876"/>
                    <a:pt x="60086" y="480826"/>
                    <a:pt x="54858" y="490632"/>
                  </a:cubicBezTo>
                  <a:cubicBezTo>
                    <a:pt x="58704" y="493218"/>
                    <a:pt x="60756" y="496244"/>
                    <a:pt x="65140" y="502062"/>
                  </a:cubicBezTo>
                  <a:cubicBezTo>
                    <a:pt x="64487" y="504607"/>
                    <a:pt x="64421" y="510693"/>
                    <a:pt x="63931" y="512278"/>
                  </a:cubicBezTo>
                  <a:cubicBezTo>
                    <a:pt x="71623" y="522586"/>
                    <a:pt x="76399" y="523899"/>
                    <a:pt x="82136" y="532709"/>
                  </a:cubicBezTo>
                  <a:cubicBezTo>
                    <a:pt x="77856" y="533928"/>
                    <a:pt x="73933" y="536073"/>
                    <a:pt x="72398" y="536281"/>
                  </a:cubicBezTo>
                  <a:cubicBezTo>
                    <a:pt x="72302" y="536504"/>
                    <a:pt x="72360" y="537263"/>
                    <a:pt x="72398" y="537495"/>
                  </a:cubicBezTo>
                  <a:cubicBezTo>
                    <a:pt x="77288" y="543363"/>
                    <a:pt x="75784" y="554010"/>
                    <a:pt x="74818" y="561498"/>
                  </a:cubicBezTo>
                  <a:cubicBezTo>
                    <a:pt x="83222" y="565763"/>
                    <a:pt x="89363" y="568865"/>
                    <a:pt x="97862" y="567570"/>
                  </a:cubicBezTo>
                  <a:cubicBezTo>
                    <a:pt x="108849" y="568605"/>
                    <a:pt x="119439" y="560879"/>
                    <a:pt x="130584" y="559427"/>
                  </a:cubicBezTo>
                  <a:cubicBezTo>
                    <a:pt x="151331" y="559220"/>
                    <a:pt x="170374" y="571560"/>
                    <a:pt x="176672" y="589145"/>
                  </a:cubicBezTo>
                  <a:cubicBezTo>
                    <a:pt x="183885" y="586941"/>
                    <a:pt x="183397" y="577879"/>
                    <a:pt x="191188" y="577715"/>
                  </a:cubicBezTo>
                  <a:cubicBezTo>
                    <a:pt x="195218" y="577758"/>
                    <a:pt x="199466" y="582195"/>
                    <a:pt x="204555" y="583787"/>
                  </a:cubicBezTo>
                  <a:cubicBezTo>
                    <a:pt x="220978" y="590949"/>
                    <a:pt x="223848" y="595638"/>
                    <a:pt x="235160" y="608361"/>
                  </a:cubicBezTo>
                  <a:cubicBezTo>
                    <a:pt x="238838" y="612208"/>
                    <a:pt x="243340" y="614844"/>
                    <a:pt x="245140" y="619220"/>
                  </a:cubicBezTo>
                  <a:cubicBezTo>
                    <a:pt x="248084" y="628567"/>
                    <a:pt x="243832" y="638558"/>
                    <a:pt x="254212" y="643509"/>
                  </a:cubicBezTo>
                  <a:cubicBezTo>
                    <a:pt x="261413" y="648187"/>
                    <a:pt x="274750" y="654470"/>
                    <a:pt x="284515" y="654939"/>
                  </a:cubicBezTo>
                  <a:cubicBezTo>
                    <a:pt x="288965" y="655443"/>
                    <a:pt x="294408" y="650984"/>
                    <a:pt x="298789" y="653081"/>
                  </a:cubicBezTo>
                  <a:cubicBezTo>
                    <a:pt x="304430" y="655598"/>
                    <a:pt x="299251" y="662289"/>
                    <a:pt x="304233" y="665154"/>
                  </a:cubicBezTo>
                  <a:cubicBezTo>
                    <a:pt x="316175" y="671672"/>
                    <a:pt x="324029" y="662202"/>
                    <a:pt x="333023" y="666297"/>
                  </a:cubicBezTo>
                  <a:cubicBezTo>
                    <a:pt x="340705" y="668372"/>
                    <a:pt x="341662" y="679870"/>
                    <a:pt x="348809" y="681656"/>
                  </a:cubicBezTo>
                  <a:cubicBezTo>
                    <a:pt x="363270" y="685694"/>
                    <a:pt x="380548" y="682289"/>
                    <a:pt x="393627" y="687014"/>
                  </a:cubicBezTo>
                  <a:cubicBezTo>
                    <a:pt x="400714" y="690757"/>
                    <a:pt x="401006" y="698769"/>
                    <a:pt x="409414" y="701159"/>
                  </a:cubicBezTo>
                  <a:cubicBezTo>
                    <a:pt x="420384" y="705847"/>
                    <a:pt x="430418" y="699422"/>
                    <a:pt x="439716" y="702087"/>
                  </a:cubicBezTo>
                  <a:cubicBezTo>
                    <a:pt x="447964" y="703484"/>
                    <a:pt x="452757" y="714104"/>
                    <a:pt x="462397" y="713803"/>
                  </a:cubicBezTo>
                  <a:cubicBezTo>
                    <a:pt x="471528" y="713269"/>
                    <a:pt x="465532" y="698841"/>
                    <a:pt x="465724" y="693658"/>
                  </a:cubicBezTo>
                  <a:cubicBezTo>
                    <a:pt x="463544" y="680932"/>
                    <a:pt x="449465" y="658061"/>
                    <a:pt x="433607" y="657653"/>
                  </a:cubicBezTo>
                  <a:cubicBezTo>
                    <a:pt x="433545" y="653783"/>
                    <a:pt x="435110" y="651049"/>
                    <a:pt x="434817" y="649224"/>
                  </a:cubicBezTo>
                  <a:cubicBezTo>
                    <a:pt x="431569" y="651213"/>
                    <a:pt x="428409" y="651159"/>
                    <a:pt x="423930" y="652795"/>
                  </a:cubicBezTo>
                  <a:cubicBezTo>
                    <a:pt x="423657" y="646414"/>
                    <a:pt x="430743" y="634832"/>
                    <a:pt x="421510" y="634793"/>
                  </a:cubicBezTo>
                  <a:cubicBezTo>
                    <a:pt x="420467" y="627375"/>
                    <a:pt x="427186" y="621025"/>
                    <a:pt x="426349" y="613148"/>
                  </a:cubicBezTo>
                  <a:cubicBezTo>
                    <a:pt x="424344" y="592424"/>
                    <a:pt x="423140" y="572422"/>
                    <a:pt x="417881" y="553140"/>
                  </a:cubicBezTo>
                  <a:cubicBezTo>
                    <a:pt x="415167" y="543532"/>
                    <a:pt x="412896" y="533982"/>
                    <a:pt x="409414" y="525494"/>
                  </a:cubicBezTo>
                  <a:cubicBezTo>
                    <a:pt x="406703" y="520131"/>
                    <a:pt x="400144" y="515047"/>
                    <a:pt x="400885" y="509277"/>
                  </a:cubicBezTo>
                  <a:cubicBezTo>
                    <a:pt x="401442" y="501405"/>
                    <a:pt x="411673" y="494791"/>
                    <a:pt x="415462" y="488275"/>
                  </a:cubicBezTo>
                  <a:cubicBezTo>
                    <a:pt x="422055" y="478947"/>
                    <a:pt x="425583" y="463617"/>
                    <a:pt x="435724" y="451342"/>
                  </a:cubicBezTo>
                  <a:cubicBezTo>
                    <a:pt x="439389" y="446046"/>
                    <a:pt x="445051" y="445005"/>
                    <a:pt x="448486" y="440197"/>
                  </a:cubicBezTo>
                  <a:cubicBezTo>
                    <a:pt x="459162" y="423398"/>
                    <a:pt x="468000" y="404112"/>
                    <a:pt x="479091" y="387334"/>
                  </a:cubicBezTo>
                  <a:cubicBezTo>
                    <a:pt x="494936" y="361256"/>
                    <a:pt x="515674" y="337726"/>
                    <a:pt x="533042" y="311681"/>
                  </a:cubicBezTo>
                  <a:cubicBezTo>
                    <a:pt x="536472" y="307109"/>
                    <a:pt x="536039" y="301668"/>
                    <a:pt x="538788" y="297608"/>
                  </a:cubicBezTo>
                  <a:cubicBezTo>
                    <a:pt x="541071" y="294160"/>
                    <a:pt x="546427" y="292435"/>
                    <a:pt x="548768" y="289464"/>
                  </a:cubicBezTo>
                  <a:cubicBezTo>
                    <a:pt x="561527" y="274516"/>
                    <a:pt x="572428" y="258232"/>
                    <a:pt x="583304" y="243244"/>
                  </a:cubicBezTo>
                  <a:cubicBezTo>
                    <a:pt x="589115" y="237758"/>
                    <a:pt x="598114" y="227270"/>
                    <a:pt x="601812" y="219241"/>
                  </a:cubicBezTo>
                  <a:cubicBezTo>
                    <a:pt x="604295" y="211532"/>
                    <a:pt x="597203" y="208527"/>
                    <a:pt x="591228" y="208383"/>
                  </a:cubicBezTo>
                  <a:cubicBezTo>
                    <a:pt x="591535" y="207036"/>
                    <a:pt x="589820" y="201640"/>
                    <a:pt x="589655" y="197310"/>
                  </a:cubicBezTo>
                  <a:cubicBezTo>
                    <a:pt x="585607" y="198496"/>
                    <a:pt x="574754" y="196777"/>
                    <a:pt x="565764" y="195167"/>
                  </a:cubicBezTo>
                  <a:cubicBezTo>
                    <a:pt x="567657" y="189552"/>
                    <a:pt x="569578" y="180567"/>
                    <a:pt x="570603" y="178379"/>
                  </a:cubicBezTo>
                  <a:cubicBezTo>
                    <a:pt x="568161" y="178836"/>
                    <a:pt x="566369" y="178584"/>
                    <a:pt x="564554" y="178379"/>
                  </a:cubicBezTo>
                  <a:cubicBezTo>
                    <a:pt x="562945" y="173943"/>
                    <a:pt x="560159" y="173984"/>
                    <a:pt x="556026" y="173593"/>
                  </a:cubicBezTo>
                  <a:cubicBezTo>
                    <a:pt x="554782" y="168076"/>
                    <a:pt x="554105" y="164651"/>
                    <a:pt x="552397" y="160377"/>
                  </a:cubicBezTo>
                  <a:cubicBezTo>
                    <a:pt x="550792" y="162614"/>
                    <a:pt x="534374" y="174076"/>
                    <a:pt x="531833" y="175950"/>
                  </a:cubicBezTo>
                  <a:cubicBezTo>
                    <a:pt x="531273" y="175891"/>
                    <a:pt x="530773" y="175918"/>
                    <a:pt x="530623" y="175950"/>
                  </a:cubicBezTo>
                  <a:cubicBezTo>
                    <a:pt x="527099" y="172237"/>
                    <a:pt x="518039" y="164962"/>
                    <a:pt x="512417" y="165735"/>
                  </a:cubicBezTo>
                  <a:cubicBezTo>
                    <a:pt x="506936" y="165927"/>
                    <a:pt x="503603" y="170912"/>
                    <a:pt x="501530" y="174736"/>
                  </a:cubicBezTo>
                  <a:cubicBezTo>
                    <a:pt x="494380" y="182916"/>
                    <a:pt x="485213" y="196740"/>
                    <a:pt x="478486" y="206025"/>
                  </a:cubicBezTo>
                  <a:cubicBezTo>
                    <a:pt x="472425" y="203587"/>
                    <a:pt x="466672" y="205749"/>
                    <a:pt x="460280" y="205382"/>
                  </a:cubicBezTo>
                  <a:cubicBezTo>
                    <a:pt x="445597" y="204161"/>
                    <a:pt x="429942" y="202744"/>
                    <a:pt x="414252" y="202382"/>
                  </a:cubicBezTo>
                  <a:cubicBezTo>
                    <a:pt x="407340" y="201421"/>
                    <a:pt x="401422" y="206562"/>
                    <a:pt x="394837" y="205097"/>
                  </a:cubicBezTo>
                  <a:cubicBezTo>
                    <a:pt x="390127" y="204399"/>
                    <a:pt x="368816" y="200195"/>
                    <a:pt x="369373" y="193381"/>
                  </a:cubicBezTo>
                  <a:cubicBezTo>
                    <a:pt x="369909" y="186925"/>
                    <a:pt x="385719" y="188164"/>
                    <a:pt x="388789" y="179593"/>
                  </a:cubicBezTo>
                  <a:cubicBezTo>
                    <a:pt x="373213" y="179199"/>
                    <a:pt x="352921" y="180343"/>
                    <a:pt x="341490" y="185594"/>
                  </a:cubicBezTo>
                  <a:cubicBezTo>
                    <a:pt x="335410" y="176997"/>
                    <a:pt x="323749" y="167141"/>
                    <a:pt x="313607" y="165163"/>
                  </a:cubicBezTo>
                  <a:cubicBezTo>
                    <a:pt x="315387" y="161332"/>
                    <a:pt x="316423" y="157918"/>
                    <a:pt x="316027" y="156733"/>
                  </a:cubicBezTo>
                  <a:cubicBezTo>
                    <a:pt x="320591" y="156557"/>
                    <a:pt x="327299" y="157251"/>
                    <a:pt x="328486" y="150447"/>
                  </a:cubicBezTo>
                  <a:cubicBezTo>
                    <a:pt x="327845" y="147584"/>
                    <a:pt x="323657" y="142988"/>
                    <a:pt x="327579" y="141160"/>
                  </a:cubicBezTo>
                  <a:cubicBezTo>
                    <a:pt x="330320" y="138640"/>
                    <a:pt x="336668" y="143090"/>
                    <a:pt x="340281" y="143232"/>
                  </a:cubicBezTo>
                  <a:cubicBezTo>
                    <a:pt x="351146" y="144924"/>
                    <a:pt x="355538" y="139996"/>
                    <a:pt x="360906" y="131516"/>
                  </a:cubicBezTo>
                  <a:cubicBezTo>
                    <a:pt x="359783" y="131870"/>
                    <a:pt x="352686" y="131789"/>
                    <a:pt x="350019" y="131516"/>
                  </a:cubicBezTo>
                  <a:cubicBezTo>
                    <a:pt x="349947" y="130618"/>
                    <a:pt x="350007" y="129391"/>
                    <a:pt x="350019" y="129087"/>
                  </a:cubicBezTo>
                  <a:cubicBezTo>
                    <a:pt x="352631" y="127151"/>
                    <a:pt x="354527" y="124520"/>
                    <a:pt x="356067" y="121943"/>
                  </a:cubicBezTo>
                  <a:cubicBezTo>
                    <a:pt x="353171" y="121869"/>
                    <a:pt x="348426" y="123158"/>
                    <a:pt x="345119" y="124301"/>
                  </a:cubicBezTo>
                  <a:cubicBezTo>
                    <a:pt x="344665" y="118339"/>
                    <a:pt x="347657" y="114709"/>
                    <a:pt x="341490" y="111085"/>
                  </a:cubicBezTo>
                  <a:cubicBezTo>
                    <a:pt x="341302" y="109980"/>
                    <a:pt x="341075" y="107378"/>
                    <a:pt x="341490" y="105084"/>
                  </a:cubicBezTo>
                  <a:cubicBezTo>
                    <a:pt x="346700" y="101566"/>
                    <a:pt x="345632" y="96536"/>
                    <a:pt x="342700" y="91868"/>
                  </a:cubicBezTo>
                  <a:cubicBezTo>
                    <a:pt x="340340" y="92892"/>
                    <a:pt x="337491" y="94859"/>
                    <a:pt x="335442" y="95511"/>
                  </a:cubicBezTo>
                  <a:cubicBezTo>
                    <a:pt x="335028" y="94246"/>
                    <a:pt x="332027" y="90308"/>
                    <a:pt x="330603" y="88296"/>
                  </a:cubicBezTo>
                  <a:cubicBezTo>
                    <a:pt x="316779" y="91431"/>
                    <a:pt x="312664" y="84025"/>
                    <a:pt x="300301" y="79581"/>
                  </a:cubicBezTo>
                  <a:cubicBezTo>
                    <a:pt x="293365" y="78032"/>
                    <a:pt x="285457" y="78136"/>
                    <a:pt x="279676" y="74437"/>
                  </a:cubicBezTo>
                  <a:cubicBezTo>
                    <a:pt x="276020" y="72639"/>
                    <a:pt x="276247" y="68440"/>
                    <a:pt x="273930" y="64579"/>
                  </a:cubicBezTo>
                  <a:cubicBezTo>
                    <a:pt x="269100" y="58364"/>
                    <a:pt x="261962" y="60538"/>
                    <a:pt x="255422" y="60650"/>
                  </a:cubicBezTo>
                  <a:cubicBezTo>
                    <a:pt x="259554" y="48834"/>
                    <a:pt x="269506" y="36408"/>
                    <a:pt x="270604" y="27003"/>
                  </a:cubicBezTo>
                  <a:cubicBezTo>
                    <a:pt x="271474" y="21576"/>
                    <a:pt x="265944" y="19958"/>
                    <a:pt x="263043" y="16787"/>
                  </a:cubicBezTo>
                  <a:cubicBezTo>
                    <a:pt x="255908" y="7413"/>
                    <a:pt x="249330" y="3504"/>
                    <a:pt x="236067" y="928"/>
                  </a:cubicBezTo>
                  <a:cubicBezTo>
                    <a:pt x="226678" y="-189"/>
                    <a:pt x="221754" y="10307"/>
                    <a:pt x="215442" y="14144"/>
                  </a:cubicBezTo>
                  <a:cubicBezTo>
                    <a:pt x="203481" y="22672"/>
                    <a:pt x="192414" y="17092"/>
                    <a:pt x="180301" y="1021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>
                  <a:lumMod val="50000"/>
                </a:schemeClr>
              </a:solidFill>
              <a:headEnd/>
              <a:tailEnd/>
              <a:extLst>
                <a:ext uri="{C807C97D-BFC1-408E-A445-0C87EB9F89A2}">
                  <ask:lineSketchStyleProps xmlns:ask="http://schemas.microsoft.com/office/drawing/2018/sketchyshapes" sd="2034135802">
                    <a:custGeom>
                      <a:avLst/>
                      <a:gdLst>
                        <a:gd name="T0" fmla="*/ 573 w 1996"/>
                        <a:gd name="T1" fmla="*/ 166 h 2379"/>
                        <a:gd name="T2" fmla="*/ 475 w 1996"/>
                        <a:gd name="T3" fmla="*/ 274 h 2379"/>
                        <a:gd name="T4" fmla="*/ 402 w 1996"/>
                        <a:gd name="T5" fmla="*/ 391 h 2379"/>
                        <a:gd name="T6" fmla="*/ 250 w 1996"/>
                        <a:gd name="T7" fmla="*/ 505 h 2379"/>
                        <a:gd name="T8" fmla="*/ 71 w 1996"/>
                        <a:gd name="T9" fmla="*/ 638 h 2379"/>
                        <a:gd name="T10" fmla="*/ 47 w 1996"/>
                        <a:gd name="T11" fmla="*/ 770 h 2379"/>
                        <a:gd name="T12" fmla="*/ 23 w 1996"/>
                        <a:gd name="T13" fmla="*/ 786 h 2379"/>
                        <a:gd name="T14" fmla="*/ 51 w 1996"/>
                        <a:gd name="T15" fmla="*/ 926 h 2379"/>
                        <a:gd name="T16" fmla="*/ 35 w 1996"/>
                        <a:gd name="T17" fmla="*/ 934 h 2379"/>
                        <a:gd name="T18" fmla="*/ 55 w 1996"/>
                        <a:gd name="T19" fmla="*/ 946 h 2379"/>
                        <a:gd name="T20" fmla="*/ 67 w 1996"/>
                        <a:gd name="T21" fmla="*/ 978 h 2379"/>
                        <a:gd name="T22" fmla="*/ 38 w 1996"/>
                        <a:gd name="T23" fmla="*/ 1029 h 2379"/>
                        <a:gd name="T24" fmla="*/ 35 w 1996"/>
                        <a:gd name="T25" fmla="*/ 1095 h 2379"/>
                        <a:gd name="T26" fmla="*/ 144 w 1996"/>
                        <a:gd name="T27" fmla="*/ 1218 h 2379"/>
                        <a:gd name="T28" fmla="*/ 7 w 1996"/>
                        <a:gd name="T29" fmla="*/ 1290 h 2379"/>
                        <a:gd name="T30" fmla="*/ 37 w 1996"/>
                        <a:gd name="T31" fmla="*/ 1378 h 2379"/>
                        <a:gd name="T32" fmla="*/ 124 w 1996"/>
                        <a:gd name="T33" fmla="*/ 1406 h 2379"/>
                        <a:gd name="T34" fmla="*/ 209 w 1996"/>
                        <a:gd name="T35" fmla="*/ 1562 h 2379"/>
                        <a:gd name="T36" fmla="*/ 215 w 1996"/>
                        <a:gd name="T37" fmla="*/ 1672 h 2379"/>
                        <a:gd name="T38" fmla="*/ 271 w 1996"/>
                        <a:gd name="T39" fmla="*/ 1774 h 2379"/>
                        <a:gd name="T40" fmla="*/ 239 w 1996"/>
                        <a:gd name="T41" fmla="*/ 1790 h 2379"/>
                        <a:gd name="T42" fmla="*/ 323 w 1996"/>
                        <a:gd name="T43" fmla="*/ 1890 h 2379"/>
                        <a:gd name="T44" fmla="*/ 583 w 1996"/>
                        <a:gd name="T45" fmla="*/ 1962 h 2379"/>
                        <a:gd name="T46" fmla="*/ 675 w 1996"/>
                        <a:gd name="T47" fmla="*/ 1944 h 2379"/>
                        <a:gd name="T48" fmla="*/ 809 w 1996"/>
                        <a:gd name="T49" fmla="*/ 2062 h 2379"/>
                        <a:gd name="T50" fmla="*/ 939 w 1996"/>
                        <a:gd name="T51" fmla="*/ 2181 h 2379"/>
                        <a:gd name="T52" fmla="*/ 1004 w 1996"/>
                        <a:gd name="T53" fmla="*/ 2215 h 2379"/>
                        <a:gd name="T54" fmla="*/ 1151 w 1996"/>
                        <a:gd name="T55" fmla="*/ 2270 h 2379"/>
                        <a:gd name="T56" fmla="*/ 1351 w 1996"/>
                        <a:gd name="T57" fmla="*/ 2335 h 2379"/>
                        <a:gd name="T58" fmla="*/ 1526 w 1996"/>
                        <a:gd name="T59" fmla="*/ 2377 h 2379"/>
                        <a:gd name="T60" fmla="*/ 1431 w 1996"/>
                        <a:gd name="T61" fmla="*/ 2190 h 2379"/>
                        <a:gd name="T62" fmla="*/ 1399 w 1996"/>
                        <a:gd name="T63" fmla="*/ 2174 h 2379"/>
                        <a:gd name="T64" fmla="*/ 1407 w 1996"/>
                        <a:gd name="T65" fmla="*/ 2042 h 2379"/>
                        <a:gd name="T66" fmla="*/ 1351 w 1996"/>
                        <a:gd name="T67" fmla="*/ 1750 h 2379"/>
                        <a:gd name="T68" fmla="*/ 1371 w 1996"/>
                        <a:gd name="T69" fmla="*/ 1626 h 2379"/>
                        <a:gd name="T70" fmla="*/ 1480 w 1996"/>
                        <a:gd name="T71" fmla="*/ 1466 h 2379"/>
                        <a:gd name="T72" fmla="*/ 1759 w 1996"/>
                        <a:gd name="T73" fmla="*/ 1038 h 2379"/>
                        <a:gd name="T74" fmla="*/ 1811 w 1996"/>
                        <a:gd name="T75" fmla="*/ 964 h 2379"/>
                        <a:gd name="T76" fmla="*/ 1986 w 1996"/>
                        <a:gd name="T77" fmla="*/ 730 h 2379"/>
                        <a:gd name="T78" fmla="*/ 1946 w 1996"/>
                        <a:gd name="T79" fmla="*/ 657 h 2379"/>
                        <a:gd name="T80" fmla="*/ 1883 w 1996"/>
                        <a:gd name="T81" fmla="*/ 594 h 2379"/>
                        <a:gd name="T82" fmla="*/ 1835 w 1996"/>
                        <a:gd name="T83" fmla="*/ 578 h 2379"/>
                        <a:gd name="T84" fmla="*/ 1755 w 1996"/>
                        <a:gd name="T85" fmla="*/ 586 h 2379"/>
                        <a:gd name="T86" fmla="*/ 1691 w 1996"/>
                        <a:gd name="T87" fmla="*/ 552 h 2379"/>
                        <a:gd name="T88" fmla="*/ 1579 w 1996"/>
                        <a:gd name="T89" fmla="*/ 686 h 2379"/>
                        <a:gd name="T90" fmla="*/ 1367 w 1996"/>
                        <a:gd name="T91" fmla="*/ 674 h 2379"/>
                        <a:gd name="T92" fmla="*/ 1219 w 1996"/>
                        <a:gd name="T93" fmla="*/ 644 h 2379"/>
                        <a:gd name="T94" fmla="*/ 1127 w 1996"/>
                        <a:gd name="T95" fmla="*/ 618 h 2379"/>
                        <a:gd name="T96" fmla="*/ 1043 w 1996"/>
                        <a:gd name="T97" fmla="*/ 522 h 2379"/>
                        <a:gd name="T98" fmla="*/ 1081 w 1996"/>
                        <a:gd name="T99" fmla="*/ 470 h 2379"/>
                        <a:gd name="T100" fmla="*/ 1191 w 1996"/>
                        <a:gd name="T101" fmla="*/ 438 h 2379"/>
                        <a:gd name="T102" fmla="*/ 1155 w 1996"/>
                        <a:gd name="T103" fmla="*/ 430 h 2379"/>
                        <a:gd name="T104" fmla="*/ 1139 w 1996"/>
                        <a:gd name="T105" fmla="*/ 414 h 2379"/>
                        <a:gd name="T106" fmla="*/ 1127 w 1996"/>
                        <a:gd name="T107" fmla="*/ 350 h 2379"/>
                        <a:gd name="T108" fmla="*/ 1107 w 1996"/>
                        <a:gd name="T109" fmla="*/ 318 h 2379"/>
                        <a:gd name="T110" fmla="*/ 991 w 1996"/>
                        <a:gd name="T111" fmla="*/ 265 h 2379"/>
                        <a:gd name="T112" fmla="*/ 904 w 1996"/>
                        <a:gd name="T113" fmla="*/ 215 h 2379"/>
                        <a:gd name="T114" fmla="*/ 893 w 1996"/>
                        <a:gd name="T115" fmla="*/ 90 h 2379"/>
                        <a:gd name="T116" fmla="*/ 779 w 1996"/>
                        <a:gd name="T117" fmla="*/ 3 h 2379"/>
                        <a:gd name="T118" fmla="*/ 595 w 1996"/>
                        <a:gd name="T119" fmla="*/ 34 h 23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1996" h="2379">
                          <a:moveTo>
                            <a:pt x="595" y="34"/>
                          </a:moveTo>
                          <a:cubicBezTo>
                            <a:pt x="573" y="166"/>
                            <a:pt x="573" y="166"/>
                            <a:pt x="573" y="166"/>
                          </a:cubicBezTo>
                          <a:cubicBezTo>
                            <a:pt x="551" y="230"/>
                            <a:pt x="551" y="230"/>
                            <a:pt x="551" y="230"/>
                          </a:cubicBezTo>
                          <a:cubicBezTo>
                            <a:pt x="514" y="242"/>
                            <a:pt x="465" y="215"/>
                            <a:pt x="475" y="274"/>
                          </a:cubicBezTo>
                          <a:cubicBezTo>
                            <a:pt x="467" y="294"/>
                            <a:pt x="467" y="294"/>
                            <a:pt x="467" y="294"/>
                          </a:cubicBezTo>
                          <a:cubicBezTo>
                            <a:pt x="402" y="391"/>
                            <a:pt x="402" y="391"/>
                            <a:pt x="402" y="391"/>
                          </a:cubicBezTo>
                          <a:cubicBezTo>
                            <a:pt x="288" y="450"/>
                            <a:pt x="288" y="450"/>
                            <a:pt x="288" y="450"/>
                          </a:cubicBezTo>
                          <a:cubicBezTo>
                            <a:pt x="250" y="505"/>
                            <a:pt x="250" y="505"/>
                            <a:pt x="250" y="505"/>
                          </a:cubicBezTo>
                          <a:cubicBezTo>
                            <a:pt x="159" y="561"/>
                            <a:pt x="159" y="561"/>
                            <a:pt x="159" y="561"/>
                          </a:cubicBezTo>
                          <a:cubicBezTo>
                            <a:pt x="71" y="638"/>
                            <a:pt x="71" y="638"/>
                            <a:pt x="71" y="638"/>
                          </a:cubicBezTo>
                          <a:cubicBezTo>
                            <a:pt x="73" y="651"/>
                            <a:pt x="78" y="668"/>
                            <a:pt x="73" y="681"/>
                          </a:cubicBezTo>
                          <a:cubicBezTo>
                            <a:pt x="63" y="707"/>
                            <a:pt x="0" y="748"/>
                            <a:pt x="47" y="770"/>
                          </a:cubicBezTo>
                          <a:cubicBezTo>
                            <a:pt x="47" y="778"/>
                            <a:pt x="47" y="778"/>
                            <a:pt x="47" y="778"/>
                          </a:cubicBezTo>
                          <a:cubicBezTo>
                            <a:pt x="23" y="786"/>
                            <a:pt x="23" y="786"/>
                            <a:pt x="23" y="786"/>
                          </a:cubicBezTo>
                          <a:cubicBezTo>
                            <a:pt x="56" y="835"/>
                            <a:pt x="31" y="862"/>
                            <a:pt x="27" y="914"/>
                          </a:cubicBezTo>
                          <a:cubicBezTo>
                            <a:pt x="51" y="926"/>
                            <a:pt x="51" y="926"/>
                            <a:pt x="51" y="926"/>
                          </a:cubicBezTo>
                          <a:cubicBezTo>
                            <a:pt x="35" y="926"/>
                            <a:pt x="35" y="926"/>
                            <a:pt x="35" y="926"/>
                          </a:cubicBezTo>
                          <a:cubicBezTo>
                            <a:pt x="35" y="934"/>
                            <a:pt x="35" y="934"/>
                            <a:pt x="35" y="934"/>
                          </a:cubicBezTo>
                          <a:cubicBezTo>
                            <a:pt x="63" y="934"/>
                            <a:pt x="63" y="934"/>
                            <a:pt x="63" y="934"/>
                          </a:cubicBezTo>
                          <a:cubicBezTo>
                            <a:pt x="55" y="946"/>
                            <a:pt x="55" y="946"/>
                            <a:pt x="55" y="946"/>
                          </a:cubicBezTo>
                          <a:cubicBezTo>
                            <a:pt x="55" y="950"/>
                            <a:pt x="55" y="950"/>
                            <a:pt x="55" y="950"/>
                          </a:cubicBezTo>
                          <a:cubicBezTo>
                            <a:pt x="67" y="978"/>
                            <a:pt x="67" y="978"/>
                            <a:pt x="67" y="978"/>
                          </a:cubicBezTo>
                          <a:cubicBezTo>
                            <a:pt x="43" y="990"/>
                            <a:pt x="43" y="990"/>
                            <a:pt x="43" y="990"/>
                          </a:cubicBezTo>
                          <a:cubicBezTo>
                            <a:pt x="57" y="1003"/>
                            <a:pt x="36" y="1014"/>
                            <a:pt x="38" y="1029"/>
                          </a:cubicBezTo>
                          <a:cubicBezTo>
                            <a:pt x="41" y="1043"/>
                            <a:pt x="60" y="1046"/>
                            <a:pt x="59" y="1062"/>
                          </a:cubicBezTo>
                          <a:cubicBezTo>
                            <a:pt x="58" y="1077"/>
                            <a:pt x="42" y="1084"/>
                            <a:pt x="35" y="1095"/>
                          </a:cubicBezTo>
                          <a:cubicBezTo>
                            <a:pt x="24" y="1114"/>
                            <a:pt x="29" y="1152"/>
                            <a:pt x="41" y="1169"/>
                          </a:cubicBezTo>
                          <a:cubicBezTo>
                            <a:pt x="62" y="1198"/>
                            <a:pt x="141" y="1178"/>
                            <a:pt x="144" y="1218"/>
                          </a:cubicBezTo>
                          <a:cubicBezTo>
                            <a:pt x="146" y="1248"/>
                            <a:pt x="107" y="1250"/>
                            <a:pt x="87" y="1250"/>
                          </a:cubicBezTo>
                          <a:cubicBezTo>
                            <a:pt x="82" y="1282"/>
                            <a:pt x="35" y="1289"/>
                            <a:pt x="7" y="1290"/>
                          </a:cubicBezTo>
                          <a:cubicBezTo>
                            <a:pt x="29" y="1338"/>
                            <a:pt x="29" y="1338"/>
                            <a:pt x="29" y="1338"/>
                          </a:cubicBezTo>
                          <a:cubicBezTo>
                            <a:pt x="37" y="1378"/>
                            <a:pt x="37" y="1378"/>
                            <a:pt x="37" y="1378"/>
                          </a:cubicBezTo>
                          <a:cubicBezTo>
                            <a:pt x="91" y="1383"/>
                            <a:pt x="91" y="1383"/>
                            <a:pt x="91" y="1383"/>
                          </a:cubicBezTo>
                          <a:cubicBezTo>
                            <a:pt x="124" y="1406"/>
                            <a:pt x="124" y="1406"/>
                            <a:pt x="124" y="1406"/>
                          </a:cubicBezTo>
                          <a:cubicBezTo>
                            <a:pt x="171" y="1418"/>
                            <a:pt x="171" y="1418"/>
                            <a:pt x="171" y="1418"/>
                          </a:cubicBezTo>
                          <a:cubicBezTo>
                            <a:pt x="209" y="1562"/>
                            <a:pt x="209" y="1562"/>
                            <a:pt x="209" y="1562"/>
                          </a:cubicBezTo>
                          <a:cubicBezTo>
                            <a:pt x="181" y="1634"/>
                            <a:pt x="181" y="1634"/>
                            <a:pt x="181" y="1634"/>
                          </a:cubicBezTo>
                          <a:cubicBezTo>
                            <a:pt x="215" y="1672"/>
                            <a:pt x="215" y="1672"/>
                            <a:pt x="215" y="1672"/>
                          </a:cubicBezTo>
                          <a:cubicBezTo>
                            <a:pt x="211" y="1706"/>
                            <a:pt x="211" y="1706"/>
                            <a:pt x="211" y="1706"/>
                          </a:cubicBezTo>
                          <a:cubicBezTo>
                            <a:pt x="271" y="1774"/>
                            <a:pt x="271" y="1774"/>
                            <a:pt x="271" y="1774"/>
                          </a:cubicBezTo>
                          <a:cubicBezTo>
                            <a:pt x="239" y="1786"/>
                            <a:pt x="239" y="1786"/>
                            <a:pt x="239" y="1786"/>
                          </a:cubicBezTo>
                          <a:cubicBezTo>
                            <a:pt x="239" y="1790"/>
                            <a:pt x="239" y="1790"/>
                            <a:pt x="239" y="1790"/>
                          </a:cubicBezTo>
                          <a:cubicBezTo>
                            <a:pt x="255" y="1810"/>
                            <a:pt x="251" y="1845"/>
                            <a:pt x="247" y="1870"/>
                          </a:cubicBezTo>
                          <a:cubicBezTo>
                            <a:pt x="273" y="1881"/>
                            <a:pt x="293" y="1891"/>
                            <a:pt x="323" y="1890"/>
                          </a:cubicBezTo>
                          <a:cubicBezTo>
                            <a:pt x="360" y="1888"/>
                            <a:pt x="394" y="1867"/>
                            <a:pt x="431" y="1863"/>
                          </a:cubicBezTo>
                          <a:cubicBezTo>
                            <a:pt x="493" y="1855"/>
                            <a:pt x="565" y="1902"/>
                            <a:pt x="583" y="1962"/>
                          </a:cubicBezTo>
                          <a:cubicBezTo>
                            <a:pt x="604" y="1956"/>
                            <a:pt x="607" y="1924"/>
                            <a:pt x="631" y="1924"/>
                          </a:cubicBezTo>
                          <a:cubicBezTo>
                            <a:pt x="646" y="1925"/>
                            <a:pt x="661" y="1939"/>
                            <a:pt x="675" y="1944"/>
                          </a:cubicBezTo>
                          <a:cubicBezTo>
                            <a:pt x="729" y="1965"/>
                            <a:pt x="739" y="1984"/>
                            <a:pt x="776" y="2026"/>
                          </a:cubicBezTo>
                          <a:cubicBezTo>
                            <a:pt x="787" y="2038"/>
                            <a:pt x="802" y="2047"/>
                            <a:pt x="809" y="2062"/>
                          </a:cubicBezTo>
                          <a:cubicBezTo>
                            <a:pt x="823" y="2090"/>
                            <a:pt x="808" y="2125"/>
                            <a:pt x="839" y="2143"/>
                          </a:cubicBezTo>
                          <a:cubicBezTo>
                            <a:pt x="866" y="2159"/>
                            <a:pt x="907" y="2179"/>
                            <a:pt x="939" y="2181"/>
                          </a:cubicBezTo>
                          <a:cubicBezTo>
                            <a:pt x="954" y="2182"/>
                            <a:pt x="972" y="2168"/>
                            <a:pt x="986" y="2175"/>
                          </a:cubicBezTo>
                          <a:cubicBezTo>
                            <a:pt x="1004" y="2183"/>
                            <a:pt x="987" y="2206"/>
                            <a:pt x="1004" y="2215"/>
                          </a:cubicBezTo>
                          <a:cubicBezTo>
                            <a:pt x="1040" y="2237"/>
                            <a:pt x="1066" y="2210"/>
                            <a:pt x="1099" y="2219"/>
                          </a:cubicBezTo>
                          <a:cubicBezTo>
                            <a:pt x="1125" y="2226"/>
                            <a:pt x="1126" y="2260"/>
                            <a:pt x="1151" y="2270"/>
                          </a:cubicBezTo>
                          <a:cubicBezTo>
                            <a:pt x="1198" y="2289"/>
                            <a:pt x="1254" y="2272"/>
                            <a:pt x="1299" y="2288"/>
                          </a:cubicBezTo>
                          <a:cubicBezTo>
                            <a:pt x="1322" y="2297"/>
                            <a:pt x="1328" y="2326"/>
                            <a:pt x="1351" y="2335"/>
                          </a:cubicBezTo>
                          <a:cubicBezTo>
                            <a:pt x="1382" y="2348"/>
                            <a:pt x="1420" y="2328"/>
                            <a:pt x="1451" y="2338"/>
                          </a:cubicBezTo>
                          <a:cubicBezTo>
                            <a:pt x="1477" y="2346"/>
                            <a:pt x="1496" y="2379"/>
                            <a:pt x="1526" y="2377"/>
                          </a:cubicBezTo>
                          <a:cubicBezTo>
                            <a:pt x="1556" y="2374"/>
                            <a:pt x="1537" y="2327"/>
                            <a:pt x="1537" y="2310"/>
                          </a:cubicBezTo>
                          <a:cubicBezTo>
                            <a:pt x="1534" y="2264"/>
                            <a:pt x="1482" y="2184"/>
                            <a:pt x="1431" y="2190"/>
                          </a:cubicBezTo>
                          <a:cubicBezTo>
                            <a:pt x="1435" y="2162"/>
                            <a:pt x="1435" y="2162"/>
                            <a:pt x="1435" y="2162"/>
                          </a:cubicBezTo>
                          <a:cubicBezTo>
                            <a:pt x="1399" y="2174"/>
                            <a:pt x="1399" y="2174"/>
                            <a:pt x="1399" y="2174"/>
                          </a:cubicBezTo>
                          <a:cubicBezTo>
                            <a:pt x="1399" y="2152"/>
                            <a:pt x="1422" y="2120"/>
                            <a:pt x="1391" y="2114"/>
                          </a:cubicBezTo>
                          <a:cubicBezTo>
                            <a:pt x="1390" y="2088"/>
                            <a:pt x="1405" y="2068"/>
                            <a:pt x="1407" y="2042"/>
                          </a:cubicBezTo>
                          <a:cubicBezTo>
                            <a:pt x="1410" y="1975"/>
                            <a:pt x="1394" y="1907"/>
                            <a:pt x="1379" y="1842"/>
                          </a:cubicBezTo>
                          <a:cubicBezTo>
                            <a:pt x="1372" y="1812"/>
                            <a:pt x="1365" y="1778"/>
                            <a:pt x="1351" y="1750"/>
                          </a:cubicBezTo>
                          <a:cubicBezTo>
                            <a:pt x="1343" y="1734"/>
                            <a:pt x="1321" y="1715"/>
                            <a:pt x="1323" y="1696"/>
                          </a:cubicBezTo>
                          <a:cubicBezTo>
                            <a:pt x="1326" y="1670"/>
                            <a:pt x="1357" y="1646"/>
                            <a:pt x="1371" y="1626"/>
                          </a:cubicBezTo>
                          <a:cubicBezTo>
                            <a:pt x="1397" y="1588"/>
                            <a:pt x="1411" y="1539"/>
                            <a:pt x="1438" y="1503"/>
                          </a:cubicBezTo>
                          <a:cubicBezTo>
                            <a:pt x="1449" y="1488"/>
                            <a:pt x="1468" y="1481"/>
                            <a:pt x="1480" y="1466"/>
                          </a:cubicBezTo>
                          <a:cubicBezTo>
                            <a:pt x="1521" y="1413"/>
                            <a:pt x="1544" y="1345"/>
                            <a:pt x="1581" y="1290"/>
                          </a:cubicBezTo>
                          <a:cubicBezTo>
                            <a:pt x="1638" y="1206"/>
                            <a:pt x="1703" y="1124"/>
                            <a:pt x="1759" y="1038"/>
                          </a:cubicBezTo>
                          <a:cubicBezTo>
                            <a:pt x="1769" y="1024"/>
                            <a:pt x="1769" y="1005"/>
                            <a:pt x="1778" y="991"/>
                          </a:cubicBezTo>
                          <a:cubicBezTo>
                            <a:pt x="1787" y="979"/>
                            <a:pt x="1802" y="975"/>
                            <a:pt x="1811" y="964"/>
                          </a:cubicBezTo>
                          <a:cubicBezTo>
                            <a:pt x="1851" y="916"/>
                            <a:pt x="1887" y="860"/>
                            <a:pt x="1925" y="810"/>
                          </a:cubicBezTo>
                          <a:cubicBezTo>
                            <a:pt x="1944" y="786"/>
                            <a:pt x="1974" y="759"/>
                            <a:pt x="1986" y="730"/>
                          </a:cubicBezTo>
                          <a:cubicBezTo>
                            <a:pt x="1996" y="704"/>
                            <a:pt x="1971" y="695"/>
                            <a:pt x="1951" y="694"/>
                          </a:cubicBezTo>
                          <a:cubicBezTo>
                            <a:pt x="1946" y="657"/>
                            <a:pt x="1946" y="657"/>
                            <a:pt x="1946" y="657"/>
                          </a:cubicBezTo>
                          <a:cubicBezTo>
                            <a:pt x="1867" y="650"/>
                            <a:pt x="1867" y="650"/>
                            <a:pt x="1867" y="650"/>
                          </a:cubicBezTo>
                          <a:cubicBezTo>
                            <a:pt x="1883" y="594"/>
                            <a:pt x="1883" y="594"/>
                            <a:pt x="1883" y="594"/>
                          </a:cubicBezTo>
                          <a:cubicBezTo>
                            <a:pt x="1863" y="594"/>
                            <a:pt x="1863" y="594"/>
                            <a:pt x="1863" y="594"/>
                          </a:cubicBezTo>
                          <a:cubicBezTo>
                            <a:pt x="1858" y="579"/>
                            <a:pt x="1849" y="579"/>
                            <a:pt x="1835" y="578"/>
                          </a:cubicBezTo>
                          <a:cubicBezTo>
                            <a:pt x="1823" y="534"/>
                            <a:pt x="1823" y="534"/>
                            <a:pt x="1823" y="534"/>
                          </a:cubicBezTo>
                          <a:cubicBezTo>
                            <a:pt x="1755" y="586"/>
                            <a:pt x="1755" y="586"/>
                            <a:pt x="1755" y="586"/>
                          </a:cubicBezTo>
                          <a:cubicBezTo>
                            <a:pt x="1751" y="586"/>
                            <a:pt x="1751" y="586"/>
                            <a:pt x="1751" y="586"/>
                          </a:cubicBezTo>
                          <a:cubicBezTo>
                            <a:pt x="1738" y="573"/>
                            <a:pt x="1710" y="549"/>
                            <a:pt x="1691" y="552"/>
                          </a:cubicBezTo>
                          <a:cubicBezTo>
                            <a:pt x="1675" y="554"/>
                            <a:pt x="1664" y="570"/>
                            <a:pt x="1655" y="582"/>
                          </a:cubicBezTo>
                          <a:cubicBezTo>
                            <a:pt x="1631" y="615"/>
                            <a:pt x="1596" y="649"/>
                            <a:pt x="1579" y="686"/>
                          </a:cubicBezTo>
                          <a:cubicBezTo>
                            <a:pt x="1557" y="679"/>
                            <a:pt x="1541" y="685"/>
                            <a:pt x="1519" y="684"/>
                          </a:cubicBezTo>
                          <a:cubicBezTo>
                            <a:pt x="1468" y="681"/>
                            <a:pt x="1419" y="673"/>
                            <a:pt x="1367" y="674"/>
                          </a:cubicBezTo>
                          <a:cubicBezTo>
                            <a:pt x="1345" y="674"/>
                            <a:pt x="1324" y="684"/>
                            <a:pt x="1303" y="683"/>
                          </a:cubicBezTo>
                          <a:cubicBezTo>
                            <a:pt x="1285" y="682"/>
                            <a:pt x="1219" y="668"/>
                            <a:pt x="1219" y="644"/>
                          </a:cubicBezTo>
                          <a:cubicBezTo>
                            <a:pt x="1220" y="618"/>
                            <a:pt x="1274" y="626"/>
                            <a:pt x="1283" y="598"/>
                          </a:cubicBezTo>
                          <a:cubicBezTo>
                            <a:pt x="1231" y="598"/>
                            <a:pt x="1174" y="597"/>
                            <a:pt x="1127" y="618"/>
                          </a:cubicBezTo>
                          <a:cubicBezTo>
                            <a:pt x="1102" y="585"/>
                            <a:pt x="1074" y="556"/>
                            <a:pt x="1035" y="550"/>
                          </a:cubicBezTo>
                          <a:cubicBezTo>
                            <a:pt x="1043" y="522"/>
                            <a:pt x="1043" y="522"/>
                            <a:pt x="1043" y="522"/>
                          </a:cubicBezTo>
                          <a:cubicBezTo>
                            <a:pt x="1058" y="522"/>
                            <a:pt x="1082" y="522"/>
                            <a:pt x="1084" y="501"/>
                          </a:cubicBezTo>
                          <a:cubicBezTo>
                            <a:pt x="1084" y="492"/>
                            <a:pt x="1070" y="477"/>
                            <a:pt x="1081" y="470"/>
                          </a:cubicBezTo>
                          <a:cubicBezTo>
                            <a:pt x="1090" y="463"/>
                            <a:pt x="1112" y="476"/>
                            <a:pt x="1123" y="477"/>
                          </a:cubicBezTo>
                          <a:cubicBezTo>
                            <a:pt x="1158" y="481"/>
                            <a:pt x="1172" y="466"/>
                            <a:pt x="1191" y="438"/>
                          </a:cubicBezTo>
                          <a:cubicBezTo>
                            <a:pt x="1155" y="438"/>
                            <a:pt x="1155" y="438"/>
                            <a:pt x="1155" y="438"/>
                          </a:cubicBezTo>
                          <a:cubicBezTo>
                            <a:pt x="1155" y="430"/>
                            <a:pt x="1155" y="430"/>
                            <a:pt x="1155" y="430"/>
                          </a:cubicBezTo>
                          <a:cubicBezTo>
                            <a:pt x="1175" y="406"/>
                            <a:pt x="1175" y="406"/>
                            <a:pt x="1175" y="406"/>
                          </a:cubicBezTo>
                          <a:cubicBezTo>
                            <a:pt x="1139" y="414"/>
                            <a:pt x="1139" y="414"/>
                            <a:pt x="1139" y="414"/>
                          </a:cubicBezTo>
                          <a:cubicBezTo>
                            <a:pt x="1138" y="395"/>
                            <a:pt x="1146" y="382"/>
                            <a:pt x="1127" y="370"/>
                          </a:cubicBezTo>
                          <a:cubicBezTo>
                            <a:pt x="1127" y="350"/>
                            <a:pt x="1127" y="350"/>
                            <a:pt x="1127" y="350"/>
                          </a:cubicBezTo>
                          <a:cubicBezTo>
                            <a:pt x="1143" y="338"/>
                            <a:pt x="1139" y="322"/>
                            <a:pt x="1131" y="306"/>
                          </a:cubicBezTo>
                          <a:cubicBezTo>
                            <a:pt x="1107" y="318"/>
                            <a:pt x="1107" y="318"/>
                            <a:pt x="1107" y="318"/>
                          </a:cubicBezTo>
                          <a:cubicBezTo>
                            <a:pt x="1091" y="294"/>
                            <a:pt x="1091" y="294"/>
                            <a:pt x="1091" y="294"/>
                          </a:cubicBezTo>
                          <a:cubicBezTo>
                            <a:pt x="1045" y="305"/>
                            <a:pt x="1034" y="277"/>
                            <a:pt x="991" y="265"/>
                          </a:cubicBezTo>
                          <a:cubicBezTo>
                            <a:pt x="969" y="258"/>
                            <a:pt x="943" y="261"/>
                            <a:pt x="923" y="248"/>
                          </a:cubicBezTo>
                          <a:cubicBezTo>
                            <a:pt x="911" y="241"/>
                            <a:pt x="912" y="226"/>
                            <a:pt x="904" y="215"/>
                          </a:cubicBezTo>
                          <a:cubicBezTo>
                            <a:pt x="888" y="196"/>
                            <a:pt x="864" y="201"/>
                            <a:pt x="843" y="202"/>
                          </a:cubicBezTo>
                          <a:cubicBezTo>
                            <a:pt x="853" y="165"/>
                            <a:pt x="887" y="128"/>
                            <a:pt x="893" y="90"/>
                          </a:cubicBezTo>
                          <a:cubicBezTo>
                            <a:pt x="896" y="72"/>
                            <a:pt x="878" y="67"/>
                            <a:pt x="868" y="56"/>
                          </a:cubicBezTo>
                          <a:cubicBezTo>
                            <a:pt x="842" y="29"/>
                            <a:pt x="823" y="9"/>
                            <a:pt x="779" y="3"/>
                          </a:cubicBezTo>
                          <a:cubicBezTo>
                            <a:pt x="752" y="0"/>
                            <a:pt x="732" y="34"/>
                            <a:pt x="711" y="47"/>
                          </a:cubicBezTo>
                          <a:cubicBezTo>
                            <a:pt x="668" y="72"/>
                            <a:pt x="634" y="57"/>
                            <a:pt x="595" y="34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1C7A0662-EF53-FCD9-FC2E-32DEA563E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098" y="2658839"/>
              <a:ext cx="600075" cy="546100"/>
            </a:xfrm>
            <a:custGeom>
              <a:avLst/>
              <a:gdLst>
                <a:gd name="T0" fmla="*/ 639 w 1987"/>
                <a:gd name="T1" fmla="*/ 113 h 1817"/>
                <a:gd name="T2" fmla="*/ 475 w 1987"/>
                <a:gd name="T3" fmla="*/ 152 h 1817"/>
                <a:gd name="T4" fmla="*/ 347 w 1987"/>
                <a:gd name="T5" fmla="*/ 164 h 1817"/>
                <a:gd name="T6" fmla="*/ 339 w 1987"/>
                <a:gd name="T7" fmla="*/ 217 h 1817"/>
                <a:gd name="T8" fmla="*/ 279 w 1987"/>
                <a:gd name="T9" fmla="*/ 301 h 1817"/>
                <a:gd name="T10" fmla="*/ 283 w 1987"/>
                <a:gd name="T11" fmla="*/ 417 h 1817"/>
                <a:gd name="T12" fmla="*/ 139 w 1987"/>
                <a:gd name="T13" fmla="*/ 529 h 1817"/>
                <a:gd name="T14" fmla="*/ 79 w 1987"/>
                <a:gd name="T15" fmla="*/ 652 h 1817"/>
                <a:gd name="T16" fmla="*/ 21 w 1987"/>
                <a:gd name="T17" fmla="*/ 773 h 1817"/>
                <a:gd name="T18" fmla="*/ 71 w 1987"/>
                <a:gd name="T19" fmla="*/ 810 h 1817"/>
                <a:gd name="T20" fmla="*/ 70 w 1987"/>
                <a:gd name="T21" fmla="*/ 952 h 1817"/>
                <a:gd name="T22" fmla="*/ 165 w 1987"/>
                <a:gd name="T23" fmla="*/ 1017 h 1817"/>
                <a:gd name="T24" fmla="*/ 312 w 1987"/>
                <a:gd name="T25" fmla="*/ 1082 h 1817"/>
                <a:gd name="T26" fmla="*/ 359 w 1987"/>
                <a:gd name="T27" fmla="*/ 1225 h 1817"/>
                <a:gd name="T28" fmla="*/ 407 w 1987"/>
                <a:gd name="T29" fmla="*/ 1413 h 1817"/>
                <a:gd name="T30" fmla="*/ 483 w 1987"/>
                <a:gd name="T31" fmla="*/ 1512 h 1817"/>
                <a:gd name="T32" fmla="*/ 605 w 1987"/>
                <a:gd name="T33" fmla="*/ 1621 h 1817"/>
                <a:gd name="T34" fmla="*/ 592 w 1987"/>
                <a:gd name="T35" fmla="*/ 1765 h 1817"/>
                <a:gd name="T36" fmla="*/ 867 w 1987"/>
                <a:gd name="T37" fmla="*/ 1805 h 1817"/>
                <a:gd name="T38" fmla="*/ 917 w 1987"/>
                <a:gd name="T39" fmla="*/ 1657 h 1817"/>
                <a:gd name="T40" fmla="*/ 1079 w 1987"/>
                <a:gd name="T41" fmla="*/ 1593 h 1817"/>
                <a:gd name="T42" fmla="*/ 1087 w 1987"/>
                <a:gd name="T43" fmla="*/ 1520 h 1817"/>
                <a:gd name="T44" fmla="*/ 1259 w 1987"/>
                <a:gd name="T45" fmla="*/ 1546 h 1817"/>
                <a:gd name="T46" fmla="*/ 1359 w 1987"/>
                <a:gd name="T47" fmla="*/ 1507 h 1817"/>
                <a:gd name="T48" fmla="*/ 1535 w 1987"/>
                <a:gd name="T49" fmla="*/ 1593 h 1817"/>
                <a:gd name="T50" fmla="*/ 1660 w 1987"/>
                <a:gd name="T51" fmla="*/ 1562 h 1817"/>
                <a:gd name="T52" fmla="*/ 1700 w 1987"/>
                <a:gd name="T53" fmla="*/ 1462 h 1817"/>
                <a:gd name="T54" fmla="*/ 1863 w 1987"/>
                <a:gd name="T55" fmla="*/ 1438 h 1817"/>
                <a:gd name="T56" fmla="*/ 1955 w 1987"/>
                <a:gd name="T57" fmla="*/ 1373 h 1817"/>
                <a:gd name="T58" fmla="*/ 1987 w 1987"/>
                <a:gd name="T59" fmla="*/ 1357 h 1817"/>
                <a:gd name="T60" fmla="*/ 1939 w 1987"/>
                <a:gd name="T61" fmla="*/ 1293 h 1817"/>
                <a:gd name="T62" fmla="*/ 1939 w 1987"/>
                <a:gd name="T63" fmla="*/ 1253 h 1817"/>
                <a:gd name="T64" fmla="*/ 1901 w 1987"/>
                <a:gd name="T65" fmla="*/ 1061 h 1817"/>
                <a:gd name="T66" fmla="*/ 1811 w 1987"/>
                <a:gd name="T67" fmla="*/ 970 h 1817"/>
                <a:gd name="T68" fmla="*/ 1744 w 1987"/>
                <a:gd name="T69" fmla="*/ 913 h 1817"/>
                <a:gd name="T70" fmla="*/ 1767 w 1987"/>
                <a:gd name="T71" fmla="*/ 861 h 1817"/>
                <a:gd name="T72" fmla="*/ 1861 w 1987"/>
                <a:gd name="T73" fmla="*/ 797 h 1817"/>
                <a:gd name="T74" fmla="*/ 1751 w 1987"/>
                <a:gd name="T75" fmla="*/ 681 h 1817"/>
                <a:gd name="T76" fmla="*/ 1757 w 1987"/>
                <a:gd name="T77" fmla="*/ 613 h 1817"/>
                <a:gd name="T78" fmla="*/ 1759 w 1987"/>
                <a:gd name="T79" fmla="*/ 565 h 1817"/>
                <a:gd name="T80" fmla="*/ 1767 w 1987"/>
                <a:gd name="T81" fmla="*/ 529 h 1817"/>
                <a:gd name="T82" fmla="*/ 1779 w 1987"/>
                <a:gd name="T83" fmla="*/ 521 h 1817"/>
                <a:gd name="T84" fmla="*/ 1767 w 1987"/>
                <a:gd name="T85" fmla="*/ 505 h 1817"/>
                <a:gd name="T86" fmla="*/ 1746 w 1987"/>
                <a:gd name="T87" fmla="*/ 485 h 1817"/>
                <a:gd name="T88" fmla="*/ 1763 w 1987"/>
                <a:gd name="T89" fmla="*/ 361 h 1817"/>
                <a:gd name="T90" fmla="*/ 1791 w 1987"/>
                <a:gd name="T91" fmla="*/ 229 h 1817"/>
                <a:gd name="T92" fmla="*/ 1563 w 1987"/>
                <a:gd name="T93" fmla="*/ 308 h 1817"/>
                <a:gd name="T94" fmla="*/ 1475 w 1987"/>
                <a:gd name="T95" fmla="*/ 333 h 1817"/>
                <a:gd name="T96" fmla="*/ 1363 w 1987"/>
                <a:gd name="T97" fmla="*/ 401 h 1817"/>
                <a:gd name="T98" fmla="*/ 1250 w 1987"/>
                <a:gd name="T99" fmla="*/ 436 h 1817"/>
                <a:gd name="T100" fmla="*/ 1111 w 1987"/>
                <a:gd name="T101" fmla="*/ 464 h 1817"/>
                <a:gd name="T102" fmla="*/ 1075 w 1987"/>
                <a:gd name="T103" fmla="*/ 401 h 1817"/>
                <a:gd name="T104" fmla="*/ 987 w 1987"/>
                <a:gd name="T105" fmla="*/ 293 h 1817"/>
                <a:gd name="T106" fmla="*/ 1023 w 1987"/>
                <a:gd name="T107" fmla="*/ 237 h 1817"/>
                <a:gd name="T108" fmla="*/ 964 w 1987"/>
                <a:gd name="T109" fmla="*/ 94 h 1817"/>
                <a:gd name="T110" fmla="*/ 799 w 1987"/>
                <a:gd name="T111" fmla="*/ 61 h 1817"/>
                <a:gd name="T112" fmla="*/ 747 w 1987"/>
                <a:gd name="T113" fmla="*/ 34 h 1817"/>
                <a:gd name="T114" fmla="*/ 699 w 1987"/>
                <a:gd name="T115" fmla="*/ 105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7" h="1817">
                  <a:moveTo>
                    <a:pt x="699" y="105"/>
                  </a:moveTo>
                  <a:cubicBezTo>
                    <a:pt x="639" y="113"/>
                    <a:pt x="639" y="113"/>
                    <a:pt x="639" y="113"/>
                  </a:cubicBezTo>
                  <a:cubicBezTo>
                    <a:pt x="603" y="153"/>
                    <a:pt x="603" y="153"/>
                    <a:pt x="603" y="153"/>
                  </a:cubicBezTo>
                  <a:cubicBezTo>
                    <a:pt x="566" y="140"/>
                    <a:pt x="513" y="137"/>
                    <a:pt x="475" y="152"/>
                  </a:cubicBezTo>
                  <a:cubicBezTo>
                    <a:pt x="451" y="161"/>
                    <a:pt x="438" y="173"/>
                    <a:pt x="411" y="176"/>
                  </a:cubicBezTo>
                  <a:cubicBezTo>
                    <a:pt x="388" y="179"/>
                    <a:pt x="367" y="159"/>
                    <a:pt x="347" y="164"/>
                  </a:cubicBezTo>
                  <a:cubicBezTo>
                    <a:pt x="322" y="172"/>
                    <a:pt x="317" y="201"/>
                    <a:pt x="339" y="213"/>
                  </a:cubicBezTo>
                  <a:cubicBezTo>
                    <a:pt x="339" y="217"/>
                    <a:pt x="339" y="217"/>
                    <a:pt x="339" y="217"/>
                  </a:cubicBezTo>
                  <a:cubicBezTo>
                    <a:pt x="317" y="226"/>
                    <a:pt x="330" y="240"/>
                    <a:pt x="320" y="257"/>
                  </a:cubicBezTo>
                  <a:cubicBezTo>
                    <a:pt x="307" y="277"/>
                    <a:pt x="275" y="271"/>
                    <a:pt x="279" y="301"/>
                  </a:cubicBezTo>
                  <a:cubicBezTo>
                    <a:pt x="195" y="353"/>
                    <a:pt x="195" y="353"/>
                    <a:pt x="195" y="353"/>
                  </a:cubicBezTo>
                  <a:cubicBezTo>
                    <a:pt x="283" y="417"/>
                    <a:pt x="283" y="417"/>
                    <a:pt x="283" y="417"/>
                  </a:cubicBezTo>
                  <a:cubicBezTo>
                    <a:pt x="269" y="421"/>
                    <a:pt x="251" y="424"/>
                    <a:pt x="240" y="435"/>
                  </a:cubicBezTo>
                  <a:cubicBezTo>
                    <a:pt x="201" y="475"/>
                    <a:pt x="213" y="537"/>
                    <a:pt x="139" y="529"/>
                  </a:cubicBezTo>
                  <a:cubicBezTo>
                    <a:pt x="135" y="554"/>
                    <a:pt x="116" y="557"/>
                    <a:pt x="105" y="577"/>
                  </a:cubicBezTo>
                  <a:cubicBezTo>
                    <a:pt x="93" y="601"/>
                    <a:pt x="91" y="631"/>
                    <a:pt x="79" y="652"/>
                  </a:cubicBezTo>
                  <a:cubicBezTo>
                    <a:pt x="65" y="676"/>
                    <a:pt x="40" y="684"/>
                    <a:pt x="29" y="713"/>
                  </a:cubicBezTo>
                  <a:cubicBezTo>
                    <a:pt x="21" y="733"/>
                    <a:pt x="26" y="753"/>
                    <a:pt x="21" y="773"/>
                  </a:cubicBezTo>
                  <a:cubicBezTo>
                    <a:pt x="19" y="784"/>
                    <a:pt x="0" y="797"/>
                    <a:pt x="2" y="808"/>
                  </a:cubicBezTo>
                  <a:cubicBezTo>
                    <a:pt x="7" y="833"/>
                    <a:pt x="58" y="792"/>
                    <a:pt x="71" y="810"/>
                  </a:cubicBezTo>
                  <a:cubicBezTo>
                    <a:pt x="82" y="827"/>
                    <a:pt x="86" y="881"/>
                    <a:pt x="81" y="901"/>
                  </a:cubicBezTo>
                  <a:cubicBezTo>
                    <a:pt x="77" y="917"/>
                    <a:pt x="57" y="935"/>
                    <a:pt x="70" y="952"/>
                  </a:cubicBezTo>
                  <a:cubicBezTo>
                    <a:pt x="88" y="975"/>
                    <a:pt x="134" y="952"/>
                    <a:pt x="158" y="966"/>
                  </a:cubicBezTo>
                  <a:cubicBezTo>
                    <a:pt x="180" y="979"/>
                    <a:pt x="162" y="999"/>
                    <a:pt x="165" y="1017"/>
                  </a:cubicBezTo>
                  <a:cubicBezTo>
                    <a:pt x="167" y="1031"/>
                    <a:pt x="184" y="1047"/>
                    <a:pt x="195" y="1054"/>
                  </a:cubicBezTo>
                  <a:cubicBezTo>
                    <a:pt x="227" y="1075"/>
                    <a:pt x="286" y="1055"/>
                    <a:pt x="312" y="1082"/>
                  </a:cubicBezTo>
                  <a:cubicBezTo>
                    <a:pt x="337" y="1109"/>
                    <a:pt x="300" y="1160"/>
                    <a:pt x="275" y="1173"/>
                  </a:cubicBezTo>
                  <a:cubicBezTo>
                    <a:pt x="359" y="1225"/>
                    <a:pt x="359" y="1225"/>
                    <a:pt x="359" y="1225"/>
                  </a:cubicBezTo>
                  <a:cubicBezTo>
                    <a:pt x="324" y="1246"/>
                    <a:pt x="369" y="1278"/>
                    <a:pt x="376" y="1301"/>
                  </a:cubicBezTo>
                  <a:cubicBezTo>
                    <a:pt x="387" y="1338"/>
                    <a:pt x="387" y="1377"/>
                    <a:pt x="407" y="1413"/>
                  </a:cubicBezTo>
                  <a:cubicBezTo>
                    <a:pt x="417" y="1432"/>
                    <a:pt x="437" y="1445"/>
                    <a:pt x="450" y="1463"/>
                  </a:cubicBezTo>
                  <a:cubicBezTo>
                    <a:pt x="462" y="1479"/>
                    <a:pt x="464" y="1501"/>
                    <a:pt x="483" y="1512"/>
                  </a:cubicBezTo>
                  <a:cubicBezTo>
                    <a:pt x="520" y="1533"/>
                    <a:pt x="577" y="1482"/>
                    <a:pt x="595" y="1529"/>
                  </a:cubicBezTo>
                  <a:cubicBezTo>
                    <a:pt x="606" y="1559"/>
                    <a:pt x="595" y="1592"/>
                    <a:pt x="605" y="1621"/>
                  </a:cubicBezTo>
                  <a:cubicBezTo>
                    <a:pt x="611" y="1638"/>
                    <a:pt x="635" y="1653"/>
                    <a:pt x="631" y="1673"/>
                  </a:cubicBezTo>
                  <a:cubicBezTo>
                    <a:pt x="627" y="1697"/>
                    <a:pt x="558" y="1734"/>
                    <a:pt x="592" y="1765"/>
                  </a:cubicBezTo>
                  <a:cubicBezTo>
                    <a:pt x="650" y="1817"/>
                    <a:pt x="682" y="1743"/>
                    <a:pt x="735" y="1745"/>
                  </a:cubicBezTo>
                  <a:cubicBezTo>
                    <a:pt x="786" y="1748"/>
                    <a:pt x="818" y="1791"/>
                    <a:pt x="867" y="1805"/>
                  </a:cubicBezTo>
                  <a:cubicBezTo>
                    <a:pt x="868" y="1774"/>
                    <a:pt x="865" y="1729"/>
                    <a:pt x="879" y="1701"/>
                  </a:cubicBezTo>
                  <a:cubicBezTo>
                    <a:pt x="889" y="1683"/>
                    <a:pt x="908" y="1674"/>
                    <a:pt x="917" y="1657"/>
                  </a:cubicBezTo>
                  <a:cubicBezTo>
                    <a:pt x="932" y="1630"/>
                    <a:pt x="937" y="1603"/>
                    <a:pt x="971" y="1592"/>
                  </a:cubicBezTo>
                  <a:cubicBezTo>
                    <a:pt x="1009" y="1579"/>
                    <a:pt x="1043" y="1610"/>
                    <a:pt x="1079" y="1593"/>
                  </a:cubicBezTo>
                  <a:cubicBezTo>
                    <a:pt x="1073" y="1579"/>
                    <a:pt x="1045" y="1539"/>
                    <a:pt x="1054" y="1525"/>
                  </a:cubicBezTo>
                  <a:cubicBezTo>
                    <a:pt x="1059" y="1518"/>
                    <a:pt x="1079" y="1520"/>
                    <a:pt x="1087" y="1520"/>
                  </a:cubicBezTo>
                  <a:cubicBezTo>
                    <a:pt x="1119" y="1519"/>
                    <a:pt x="1146" y="1528"/>
                    <a:pt x="1159" y="1489"/>
                  </a:cubicBezTo>
                  <a:cubicBezTo>
                    <a:pt x="1259" y="1546"/>
                    <a:pt x="1259" y="1546"/>
                    <a:pt x="1259" y="1546"/>
                  </a:cubicBezTo>
                  <a:cubicBezTo>
                    <a:pt x="1311" y="1511"/>
                    <a:pt x="1311" y="1511"/>
                    <a:pt x="1311" y="1511"/>
                  </a:cubicBezTo>
                  <a:cubicBezTo>
                    <a:pt x="1359" y="1507"/>
                    <a:pt x="1359" y="1507"/>
                    <a:pt x="1359" y="1507"/>
                  </a:cubicBezTo>
                  <a:cubicBezTo>
                    <a:pt x="1415" y="1485"/>
                    <a:pt x="1415" y="1485"/>
                    <a:pt x="1415" y="1485"/>
                  </a:cubicBezTo>
                  <a:cubicBezTo>
                    <a:pt x="1438" y="1536"/>
                    <a:pt x="1469" y="1617"/>
                    <a:pt x="1535" y="1593"/>
                  </a:cubicBezTo>
                  <a:cubicBezTo>
                    <a:pt x="1550" y="1632"/>
                    <a:pt x="1600" y="1635"/>
                    <a:pt x="1629" y="1607"/>
                  </a:cubicBezTo>
                  <a:cubicBezTo>
                    <a:pt x="1642" y="1594"/>
                    <a:pt x="1646" y="1575"/>
                    <a:pt x="1660" y="1562"/>
                  </a:cubicBezTo>
                  <a:cubicBezTo>
                    <a:pt x="1672" y="1551"/>
                    <a:pt x="1690" y="1552"/>
                    <a:pt x="1701" y="1539"/>
                  </a:cubicBezTo>
                  <a:cubicBezTo>
                    <a:pt x="1725" y="1513"/>
                    <a:pt x="1673" y="1490"/>
                    <a:pt x="1700" y="1462"/>
                  </a:cubicBezTo>
                  <a:cubicBezTo>
                    <a:pt x="1740" y="1422"/>
                    <a:pt x="1770" y="1483"/>
                    <a:pt x="1807" y="1482"/>
                  </a:cubicBezTo>
                  <a:cubicBezTo>
                    <a:pt x="1830" y="1481"/>
                    <a:pt x="1843" y="1448"/>
                    <a:pt x="1863" y="1438"/>
                  </a:cubicBezTo>
                  <a:cubicBezTo>
                    <a:pt x="1890" y="1424"/>
                    <a:pt x="1937" y="1439"/>
                    <a:pt x="1963" y="1449"/>
                  </a:cubicBezTo>
                  <a:cubicBezTo>
                    <a:pt x="1969" y="1426"/>
                    <a:pt x="1974" y="1390"/>
                    <a:pt x="1955" y="1373"/>
                  </a:cubicBezTo>
                  <a:cubicBezTo>
                    <a:pt x="1955" y="1369"/>
                    <a:pt x="1955" y="1369"/>
                    <a:pt x="1955" y="1369"/>
                  </a:cubicBezTo>
                  <a:cubicBezTo>
                    <a:pt x="1987" y="1357"/>
                    <a:pt x="1987" y="1357"/>
                    <a:pt x="1987" y="1357"/>
                  </a:cubicBezTo>
                  <a:cubicBezTo>
                    <a:pt x="1987" y="1353"/>
                    <a:pt x="1987" y="1353"/>
                    <a:pt x="1987" y="1353"/>
                  </a:cubicBezTo>
                  <a:cubicBezTo>
                    <a:pt x="1962" y="1342"/>
                    <a:pt x="1943" y="1321"/>
                    <a:pt x="1939" y="1293"/>
                  </a:cubicBezTo>
                  <a:cubicBezTo>
                    <a:pt x="1927" y="1293"/>
                    <a:pt x="1927" y="1293"/>
                    <a:pt x="1927" y="1293"/>
                  </a:cubicBezTo>
                  <a:cubicBezTo>
                    <a:pt x="1939" y="1253"/>
                    <a:pt x="1939" y="1253"/>
                    <a:pt x="1939" y="1253"/>
                  </a:cubicBezTo>
                  <a:cubicBezTo>
                    <a:pt x="1867" y="1233"/>
                    <a:pt x="1922" y="1193"/>
                    <a:pt x="1925" y="1149"/>
                  </a:cubicBezTo>
                  <a:cubicBezTo>
                    <a:pt x="1928" y="1117"/>
                    <a:pt x="1911" y="1088"/>
                    <a:pt x="1901" y="1061"/>
                  </a:cubicBezTo>
                  <a:cubicBezTo>
                    <a:pt x="1896" y="1048"/>
                    <a:pt x="1903" y="1034"/>
                    <a:pt x="1896" y="1021"/>
                  </a:cubicBezTo>
                  <a:cubicBezTo>
                    <a:pt x="1887" y="1003"/>
                    <a:pt x="1830" y="973"/>
                    <a:pt x="1811" y="970"/>
                  </a:cubicBezTo>
                  <a:cubicBezTo>
                    <a:pt x="1794" y="967"/>
                    <a:pt x="1766" y="976"/>
                    <a:pt x="1754" y="963"/>
                  </a:cubicBezTo>
                  <a:cubicBezTo>
                    <a:pt x="1742" y="951"/>
                    <a:pt x="1748" y="928"/>
                    <a:pt x="1744" y="913"/>
                  </a:cubicBezTo>
                  <a:cubicBezTo>
                    <a:pt x="1741" y="903"/>
                    <a:pt x="1727" y="889"/>
                    <a:pt x="1729" y="878"/>
                  </a:cubicBezTo>
                  <a:cubicBezTo>
                    <a:pt x="1731" y="868"/>
                    <a:pt x="1758" y="864"/>
                    <a:pt x="1767" y="861"/>
                  </a:cubicBezTo>
                  <a:cubicBezTo>
                    <a:pt x="1790" y="854"/>
                    <a:pt x="1796" y="840"/>
                    <a:pt x="1815" y="831"/>
                  </a:cubicBezTo>
                  <a:cubicBezTo>
                    <a:pt x="1833" y="824"/>
                    <a:pt x="1868" y="829"/>
                    <a:pt x="1861" y="797"/>
                  </a:cubicBezTo>
                  <a:cubicBezTo>
                    <a:pt x="1854" y="768"/>
                    <a:pt x="1788" y="779"/>
                    <a:pt x="1767" y="760"/>
                  </a:cubicBezTo>
                  <a:cubicBezTo>
                    <a:pt x="1748" y="743"/>
                    <a:pt x="1738" y="706"/>
                    <a:pt x="1751" y="681"/>
                  </a:cubicBezTo>
                  <a:cubicBezTo>
                    <a:pt x="1758" y="668"/>
                    <a:pt x="1774" y="661"/>
                    <a:pt x="1776" y="645"/>
                  </a:cubicBezTo>
                  <a:cubicBezTo>
                    <a:pt x="1778" y="630"/>
                    <a:pt x="1760" y="626"/>
                    <a:pt x="1757" y="613"/>
                  </a:cubicBezTo>
                  <a:cubicBezTo>
                    <a:pt x="1755" y="601"/>
                    <a:pt x="1766" y="587"/>
                    <a:pt x="1771" y="577"/>
                  </a:cubicBezTo>
                  <a:cubicBezTo>
                    <a:pt x="1759" y="565"/>
                    <a:pt x="1759" y="565"/>
                    <a:pt x="1759" y="565"/>
                  </a:cubicBezTo>
                  <a:cubicBezTo>
                    <a:pt x="1783" y="557"/>
                    <a:pt x="1783" y="557"/>
                    <a:pt x="1783" y="557"/>
                  </a:cubicBezTo>
                  <a:cubicBezTo>
                    <a:pt x="1767" y="529"/>
                    <a:pt x="1767" y="529"/>
                    <a:pt x="1767" y="529"/>
                  </a:cubicBezTo>
                  <a:cubicBezTo>
                    <a:pt x="1779" y="525"/>
                    <a:pt x="1779" y="525"/>
                    <a:pt x="1779" y="525"/>
                  </a:cubicBezTo>
                  <a:cubicBezTo>
                    <a:pt x="1779" y="521"/>
                    <a:pt x="1779" y="521"/>
                    <a:pt x="1779" y="521"/>
                  </a:cubicBezTo>
                  <a:cubicBezTo>
                    <a:pt x="1747" y="517"/>
                    <a:pt x="1747" y="517"/>
                    <a:pt x="1747" y="517"/>
                  </a:cubicBezTo>
                  <a:cubicBezTo>
                    <a:pt x="1767" y="505"/>
                    <a:pt x="1767" y="505"/>
                    <a:pt x="1767" y="505"/>
                  </a:cubicBezTo>
                  <a:cubicBezTo>
                    <a:pt x="1767" y="501"/>
                    <a:pt x="1767" y="501"/>
                    <a:pt x="1767" y="501"/>
                  </a:cubicBezTo>
                  <a:cubicBezTo>
                    <a:pt x="1757" y="499"/>
                    <a:pt x="1746" y="497"/>
                    <a:pt x="1746" y="485"/>
                  </a:cubicBezTo>
                  <a:cubicBezTo>
                    <a:pt x="1745" y="440"/>
                    <a:pt x="1777" y="410"/>
                    <a:pt x="1739" y="369"/>
                  </a:cubicBezTo>
                  <a:cubicBezTo>
                    <a:pt x="1763" y="361"/>
                    <a:pt x="1763" y="361"/>
                    <a:pt x="1763" y="361"/>
                  </a:cubicBezTo>
                  <a:cubicBezTo>
                    <a:pt x="1742" y="327"/>
                    <a:pt x="1755" y="287"/>
                    <a:pt x="1795" y="269"/>
                  </a:cubicBezTo>
                  <a:cubicBezTo>
                    <a:pt x="1791" y="229"/>
                    <a:pt x="1791" y="229"/>
                    <a:pt x="1791" y="229"/>
                  </a:cubicBezTo>
                  <a:cubicBezTo>
                    <a:pt x="1736" y="260"/>
                    <a:pt x="1664" y="277"/>
                    <a:pt x="1599" y="290"/>
                  </a:cubicBezTo>
                  <a:cubicBezTo>
                    <a:pt x="1585" y="293"/>
                    <a:pt x="1576" y="305"/>
                    <a:pt x="1563" y="308"/>
                  </a:cubicBezTo>
                  <a:cubicBezTo>
                    <a:pt x="1545" y="311"/>
                    <a:pt x="1528" y="305"/>
                    <a:pt x="1511" y="311"/>
                  </a:cubicBezTo>
                  <a:cubicBezTo>
                    <a:pt x="1497" y="315"/>
                    <a:pt x="1488" y="328"/>
                    <a:pt x="1475" y="333"/>
                  </a:cubicBezTo>
                  <a:cubicBezTo>
                    <a:pt x="1459" y="339"/>
                    <a:pt x="1442" y="329"/>
                    <a:pt x="1427" y="335"/>
                  </a:cubicBezTo>
                  <a:cubicBezTo>
                    <a:pt x="1399" y="346"/>
                    <a:pt x="1394" y="388"/>
                    <a:pt x="1363" y="401"/>
                  </a:cubicBezTo>
                  <a:cubicBezTo>
                    <a:pt x="1350" y="407"/>
                    <a:pt x="1337" y="396"/>
                    <a:pt x="1323" y="399"/>
                  </a:cubicBezTo>
                  <a:cubicBezTo>
                    <a:pt x="1297" y="404"/>
                    <a:pt x="1275" y="428"/>
                    <a:pt x="1250" y="436"/>
                  </a:cubicBezTo>
                  <a:cubicBezTo>
                    <a:pt x="1234" y="441"/>
                    <a:pt x="1219" y="428"/>
                    <a:pt x="1203" y="433"/>
                  </a:cubicBezTo>
                  <a:cubicBezTo>
                    <a:pt x="1168" y="443"/>
                    <a:pt x="1151" y="468"/>
                    <a:pt x="1111" y="464"/>
                  </a:cubicBezTo>
                  <a:cubicBezTo>
                    <a:pt x="1085" y="462"/>
                    <a:pt x="1075" y="434"/>
                    <a:pt x="1047" y="429"/>
                  </a:cubicBezTo>
                  <a:cubicBezTo>
                    <a:pt x="1075" y="401"/>
                    <a:pt x="1075" y="401"/>
                    <a:pt x="1075" y="401"/>
                  </a:cubicBezTo>
                  <a:cubicBezTo>
                    <a:pt x="1027" y="357"/>
                    <a:pt x="1027" y="357"/>
                    <a:pt x="1027" y="357"/>
                  </a:cubicBezTo>
                  <a:cubicBezTo>
                    <a:pt x="1048" y="324"/>
                    <a:pt x="1032" y="281"/>
                    <a:pt x="987" y="293"/>
                  </a:cubicBezTo>
                  <a:cubicBezTo>
                    <a:pt x="983" y="245"/>
                    <a:pt x="983" y="245"/>
                    <a:pt x="983" y="245"/>
                  </a:cubicBezTo>
                  <a:cubicBezTo>
                    <a:pt x="1023" y="237"/>
                    <a:pt x="1023" y="237"/>
                    <a:pt x="1023" y="237"/>
                  </a:cubicBezTo>
                  <a:cubicBezTo>
                    <a:pt x="1022" y="190"/>
                    <a:pt x="991" y="171"/>
                    <a:pt x="969" y="133"/>
                  </a:cubicBezTo>
                  <a:cubicBezTo>
                    <a:pt x="962" y="120"/>
                    <a:pt x="970" y="107"/>
                    <a:pt x="964" y="94"/>
                  </a:cubicBezTo>
                  <a:cubicBezTo>
                    <a:pt x="958" y="80"/>
                    <a:pt x="909" y="57"/>
                    <a:pt x="895" y="54"/>
                  </a:cubicBezTo>
                  <a:cubicBezTo>
                    <a:pt x="867" y="50"/>
                    <a:pt x="829" y="63"/>
                    <a:pt x="799" y="61"/>
                  </a:cubicBezTo>
                  <a:cubicBezTo>
                    <a:pt x="797" y="52"/>
                    <a:pt x="795" y="43"/>
                    <a:pt x="786" y="38"/>
                  </a:cubicBezTo>
                  <a:cubicBezTo>
                    <a:pt x="773" y="30"/>
                    <a:pt x="760" y="37"/>
                    <a:pt x="747" y="34"/>
                  </a:cubicBezTo>
                  <a:cubicBezTo>
                    <a:pt x="726" y="30"/>
                    <a:pt x="686" y="0"/>
                    <a:pt x="672" y="33"/>
                  </a:cubicBezTo>
                  <a:cubicBezTo>
                    <a:pt x="661" y="60"/>
                    <a:pt x="689" y="84"/>
                    <a:pt x="699" y="10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</p:grp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C572926-5EF9-1A18-B695-593BE0501DB5}"/>
              </a:ext>
            </a:extLst>
          </p:cNvPr>
          <p:cNvSpPr txBox="1"/>
          <p:nvPr/>
        </p:nvSpPr>
        <p:spPr>
          <a:xfrm flipH="1">
            <a:off x="864292" y="3485303"/>
            <a:ext cx="3322660" cy="1044609"/>
          </a:xfrm>
          <a:prstGeom prst="snip2Diag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spcAft>
                <a:spcPts val="450"/>
              </a:spcAft>
            </a:pPr>
            <a:r>
              <a:rPr lang="pl-PL" sz="1500" b="1" dirty="0"/>
              <a:t>Pożyczki BGK w regionach</a:t>
            </a:r>
          </a:p>
          <a:p>
            <a:pPr marL="466725" lvl="2" indent="-214313">
              <a:buFont typeface="Arial" panose="020B0604020202020204" pitchFamily="34" charset="0"/>
              <a:buChar char="•"/>
            </a:pPr>
            <a:r>
              <a:rPr lang="pl-PL" sz="1057" b="1" dirty="0">
                <a:solidFill>
                  <a:schemeClr val="accent5">
                    <a:lumMod val="75000"/>
                  </a:schemeClr>
                </a:solidFill>
                <a:latin typeface="Aptos ExtraBold" panose="020B0004020202020204" pitchFamily="34" charset="0"/>
              </a:rPr>
              <a:t>wyłącznie inwestycje rozwojowe</a:t>
            </a:r>
          </a:p>
          <a:p>
            <a:pPr marL="466725" lvl="2" indent="-214313">
              <a:buFont typeface="Arial" panose="020B0604020202020204" pitchFamily="34" charset="0"/>
              <a:buChar char="•"/>
            </a:pPr>
            <a:r>
              <a:rPr lang="pl-PL" sz="1057" b="1" dirty="0">
                <a:solidFill>
                  <a:schemeClr val="accent3"/>
                </a:solidFill>
                <a:latin typeface="Aptos ExtraBold" panose="020B0004020202020204" pitchFamily="34" charset="0"/>
              </a:rPr>
              <a:t>wyłącznie inwestycje zrównoważone</a:t>
            </a:r>
          </a:p>
          <a:p>
            <a:pPr marL="466725" lvl="2" indent="-214313">
              <a:buFont typeface="Arial" panose="020B0604020202020204" pitchFamily="34" charset="0"/>
              <a:buChar char="•"/>
            </a:pPr>
            <a:r>
              <a:rPr lang="pl-PL" sz="1057" b="1" dirty="0">
                <a:solidFill>
                  <a:schemeClr val="tx2">
                    <a:lumMod val="20000"/>
                    <a:lumOff val="80000"/>
                  </a:schemeClr>
                </a:solidFill>
                <a:latin typeface="Aptos ExtraBold" panose="020B0004020202020204" pitchFamily="34" charset="0"/>
              </a:rPr>
              <a:t>Inwestycje rozwojowe + zrównoważone</a:t>
            </a:r>
          </a:p>
        </p:txBody>
      </p:sp>
      <p:sp>
        <p:nvSpPr>
          <p:cNvPr id="27" name="Strzałka: w dół 26">
            <a:extLst>
              <a:ext uri="{FF2B5EF4-FFF2-40B4-BE49-F238E27FC236}">
                <a16:creationId xmlns:a16="http://schemas.microsoft.com/office/drawing/2014/main" id="{CAE30E7B-BF41-CE43-C2E1-CA37B488213E}"/>
              </a:ext>
            </a:extLst>
          </p:cNvPr>
          <p:cNvSpPr/>
          <p:nvPr/>
        </p:nvSpPr>
        <p:spPr>
          <a:xfrm>
            <a:off x="687579" y="2105426"/>
            <a:ext cx="267400" cy="275264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3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64533-0F22-F4C4-3F7A-70FF4FB11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16C482-34EC-5B63-8C08-9D1EA959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/>
              <a:t>Jakie to kwoty?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C9669C6-4AFE-E8C1-4F5B-77149C45B0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6</a:t>
            </a:fld>
            <a:endParaRPr lang="en-US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15264B3-E8C0-5440-3238-C35E646486B6}"/>
              </a:ext>
            </a:extLst>
          </p:cNvPr>
          <p:cNvGrpSpPr>
            <a:grpSpLocks noChangeAspect="1"/>
          </p:cNvGrpSpPr>
          <p:nvPr/>
        </p:nvGrpSpPr>
        <p:grpSpPr>
          <a:xfrm>
            <a:off x="4622529" y="399312"/>
            <a:ext cx="4133712" cy="3828622"/>
            <a:chOff x="151624" y="934814"/>
            <a:chExt cx="2453711" cy="2312988"/>
          </a:xfrm>
          <a:noFill/>
          <a:effectLst/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ED6FE3B-08F0-D10A-87A7-9BA5CC597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911" y="1095185"/>
              <a:ext cx="576262" cy="842963"/>
            </a:xfrm>
            <a:custGeom>
              <a:avLst/>
              <a:gdLst>
                <a:gd name="T0" fmla="*/ 880 w 1904"/>
                <a:gd name="T1" fmla="*/ 40 h 2808"/>
                <a:gd name="T2" fmla="*/ 780 w 1904"/>
                <a:gd name="T3" fmla="*/ 156 h 2808"/>
                <a:gd name="T4" fmla="*/ 664 w 1904"/>
                <a:gd name="T5" fmla="*/ 256 h 2808"/>
                <a:gd name="T6" fmla="*/ 712 w 1904"/>
                <a:gd name="T7" fmla="*/ 326 h 2808"/>
                <a:gd name="T8" fmla="*/ 772 w 1904"/>
                <a:gd name="T9" fmla="*/ 380 h 2808"/>
                <a:gd name="T10" fmla="*/ 793 w 1904"/>
                <a:gd name="T11" fmla="*/ 469 h 2808"/>
                <a:gd name="T12" fmla="*/ 890 w 1904"/>
                <a:gd name="T13" fmla="*/ 624 h 2808"/>
                <a:gd name="T14" fmla="*/ 844 w 1904"/>
                <a:gd name="T15" fmla="*/ 824 h 2808"/>
                <a:gd name="T16" fmla="*/ 724 w 1904"/>
                <a:gd name="T17" fmla="*/ 900 h 2808"/>
                <a:gd name="T18" fmla="*/ 660 w 1904"/>
                <a:gd name="T19" fmla="*/ 1004 h 2808"/>
                <a:gd name="T20" fmla="*/ 428 w 1904"/>
                <a:gd name="T21" fmla="*/ 1168 h 2808"/>
                <a:gd name="T22" fmla="*/ 312 w 1904"/>
                <a:gd name="T23" fmla="*/ 1252 h 2808"/>
                <a:gd name="T24" fmla="*/ 216 w 1904"/>
                <a:gd name="T25" fmla="*/ 1305 h 2808"/>
                <a:gd name="T26" fmla="*/ 0 w 1904"/>
                <a:gd name="T27" fmla="*/ 1304 h 2808"/>
                <a:gd name="T28" fmla="*/ 60 w 1904"/>
                <a:gd name="T29" fmla="*/ 1424 h 2808"/>
                <a:gd name="T30" fmla="*/ 68 w 1904"/>
                <a:gd name="T31" fmla="*/ 1464 h 2808"/>
                <a:gd name="T32" fmla="*/ 16 w 1904"/>
                <a:gd name="T33" fmla="*/ 1500 h 2808"/>
                <a:gd name="T34" fmla="*/ 44 w 1904"/>
                <a:gd name="T35" fmla="*/ 1536 h 2808"/>
                <a:gd name="T36" fmla="*/ 59 w 1904"/>
                <a:gd name="T37" fmla="*/ 1628 h 2808"/>
                <a:gd name="T38" fmla="*/ 124 w 1904"/>
                <a:gd name="T39" fmla="*/ 1766 h 2808"/>
                <a:gd name="T40" fmla="*/ 240 w 1904"/>
                <a:gd name="T41" fmla="*/ 1826 h 2808"/>
                <a:gd name="T42" fmla="*/ 288 w 1904"/>
                <a:gd name="T43" fmla="*/ 1848 h 2808"/>
                <a:gd name="T44" fmla="*/ 252 w 1904"/>
                <a:gd name="T45" fmla="*/ 1856 h 2808"/>
                <a:gd name="T46" fmla="*/ 320 w 1904"/>
                <a:gd name="T47" fmla="*/ 1968 h 2808"/>
                <a:gd name="T48" fmla="*/ 344 w 1904"/>
                <a:gd name="T49" fmla="*/ 2008 h 2808"/>
                <a:gd name="T50" fmla="*/ 320 w 1904"/>
                <a:gd name="T51" fmla="*/ 2028 h 2808"/>
                <a:gd name="T52" fmla="*/ 356 w 1904"/>
                <a:gd name="T53" fmla="*/ 2080 h 2808"/>
                <a:gd name="T54" fmla="*/ 472 w 1904"/>
                <a:gd name="T55" fmla="*/ 2090 h 2808"/>
                <a:gd name="T56" fmla="*/ 576 w 1904"/>
                <a:gd name="T57" fmla="*/ 2084 h 2808"/>
                <a:gd name="T58" fmla="*/ 560 w 1904"/>
                <a:gd name="T59" fmla="*/ 2096 h 2808"/>
                <a:gd name="T60" fmla="*/ 564 w 1904"/>
                <a:gd name="T61" fmla="*/ 2124 h 2808"/>
                <a:gd name="T62" fmla="*/ 536 w 1904"/>
                <a:gd name="T63" fmla="*/ 2120 h 2808"/>
                <a:gd name="T64" fmla="*/ 604 w 1904"/>
                <a:gd name="T65" fmla="*/ 2220 h 2808"/>
                <a:gd name="T66" fmla="*/ 644 w 1904"/>
                <a:gd name="T67" fmla="*/ 2196 h 2808"/>
                <a:gd name="T68" fmla="*/ 695 w 1904"/>
                <a:gd name="T69" fmla="*/ 2194 h 2808"/>
                <a:gd name="T70" fmla="*/ 685 w 1904"/>
                <a:gd name="T71" fmla="*/ 2392 h 2808"/>
                <a:gd name="T72" fmla="*/ 782 w 1904"/>
                <a:gd name="T73" fmla="*/ 2528 h 2808"/>
                <a:gd name="T74" fmla="*/ 818 w 1904"/>
                <a:gd name="T75" fmla="*/ 2609 h 2808"/>
                <a:gd name="T76" fmla="*/ 912 w 1904"/>
                <a:gd name="T77" fmla="*/ 2703 h 2808"/>
                <a:gd name="T78" fmla="*/ 1032 w 1904"/>
                <a:gd name="T79" fmla="*/ 2724 h 2808"/>
                <a:gd name="T80" fmla="*/ 1228 w 1904"/>
                <a:gd name="T81" fmla="*/ 2804 h 2808"/>
                <a:gd name="T82" fmla="*/ 1577 w 1904"/>
                <a:gd name="T83" fmla="*/ 2432 h 2808"/>
                <a:gd name="T84" fmla="*/ 1836 w 1904"/>
                <a:gd name="T85" fmla="*/ 2292 h 2808"/>
                <a:gd name="T86" fmla="*/ 1898 w 1904"/>
                <a:gd name="T87" fmla="*/ 2088 h 2808"/>
                <a:gd name="T88" fmla="*/ 1877 w 1904"/>
                <a:gd name="T89" fmla="*/ 1924 h 2808"/>
                <a:gd name="T90" fmla="*/ 1830 w 1904"/>
                <a:gd name="T91" fmla="*/ 1708 h 2808"/>
                <a:gd name="T92" fmla="*/ 1803 w 1904"/>
                <a:gd name="T93" fmla="*/ 1551 h 2808"/>
                <a:gd name="T94" fmla="*/ 1644 w 1904"/>
                <a:gd name="T95" fmla="*/ 1224 h 2808"/>
                <a:gd name="T96" fmla="*/ 1520 w 1904"/>
                <a:gd name="T97" fmla="*/ 848 h 2808"/>
                <a:gd name="T98" fmla="*/ 1502 w 1904"/>
                <a:gd name="T99" fmla="*/ 696 h 2808"/>
                <a:gd name="T100" fmla="*/ 1458 w 1904"/>
                <a:gd name="T101" fmla="*/ 584 h 2808"/>
                <a:gd name="T102" fmla="*/ 1457 w 1904"/>
                <a:gd name="T103" fmla="*/ 448 h 2808"/>
                <a:gd name="T104" fmla="*/ 1376 w 1904"/>
                <a:gd name="T105" fmla="*/ 278 h 2808"/>
                <a:gd name="T106" fmla="*/ 1228 w 1904"/>
                <a:gd name="T107" fmla="*/ 176 h 2808"/>
                <a:gd name="T108" fmla="*/ 1097 w 1904"/>
                <a:gd name="T109" fmla="*/ 121 h 2808"/>
                <a:gd name="T110" fmla="*/ 1037 w 1904"/>
                <a:gd name="T111" fmla="*/ 65 h 2808"/>
                <a:gd name="T112" fmla="*/ 980 w 1904"/>
                <a:gd name="T113" fmla="*/ 25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04" h="2808">
                  <a:moveTo>
                    <a:pt x="880" y="36"/>
                  </a:moveTo>
                  <a:cubicBezTo>
                    <a:pt x="880" y="40"/>
                    <a:pt x="880" y="40"/>
                    <a:pt x="880" y="40"/>
                  </a:cubicBezTo>
                  <a:cubicBezTo>
                    <a:pt x="896" y="58"/>
                    <a:pt x="907" y="73"/>
                    <a:pt x="888" y="92"/>
                  </a:cubicBezTo>
                  <a:cubicBezTo>
                    <a:pt x="905" y="152"/>
                    <a:pt x="822" y="166"/>
                    <a:pt x="780" y="156"/>
                  </a:cubicBezTo>
                  <a:cubicBezTo>
                    <a:pt x="693" y="209"/>
                    <a:pt x="693" y="209"/>
                    <a:pt x="693" y="209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64" y="264"/>
                    <a:pt x="664" y="264"/>
                    <a:pt x="664" y="264"/>
                  </a:cubicBezTo>
                  <a:cubicBezTo>
                    <a:pt x="687" y="280"/>
                    <a:pt x="693" y="306"/>
                    <a:pt x="712" y="326"/>
                  </a:cubicBezTo>
                  <a:cubicBezTo>
                    <a:pt x="720" y="334"/>
                    <a:pt x="733" y="327"/>
                    <a:pt x="744" y="332"/>
                  </a:cubicBezTo>
                  <a:cubicBezTo>
                    <a:pt x="759" y="339"/>
                    <a:pt x="769" y="364"/>
                    <a:pt x="772" y="380"/>
                  </a:cubicBezTo>
                  <a:cubicBezTo>
                    <a:pt x="776" y="401"/>
                    <a:pt x="751" y="419"/>
                    <a:pt x="760" y="440"/>
                  </a:cubicBezTo>
                  <a:cubicBezTo>
                    <a:pt x="767" y="453"/>
                    <a:pt x="784" y="458"/>
                    <a:pt x="793" y="469"/>
                  </a:cubicBezTo>
                  <a:cubicBezTo>
                    <a:pt x="813" y="493"/>
                    <a:pt x="820" y="527"/>
                    <a:pt x="838" y="552"/>
                  </a:cubicBezTo>
                  <a:cubicBezTo>
                    <a:pt x="853" y="574"/>
                    <a:pt x="884" y="598"/>
                    <a:pt x="890" y="624"/>
                  </a:cubicBezTo>
                  <a:cubicBezTo>
                    <a:pt x="906" y="684"/>
                    <a:pt x="865" y="708"/>
                    <a:pt x="847" y="756"/>
                  </a:cubicBezTo>
                  <a:cubicBezTo>
                    <a:pt x="839" y="776"/>
                    <a:pt x="848" y="803"/>
                    <a:pt x="844" y="824"/>
                  </a:cubicBezTo>
                  <a:cubicBezTo>
                    <a:pt x="808" y="814"/>
                    <a:pt x="750" y="872"/>
                    <a:pt x="756" y="908"/>
                  </a:cubicBezTo>
                  <a:cubicBezTo>
                    <a:pt x="724" y="900"/>
                    <a:pt x="724" y="900"/>
                    <a:pt x="724" y="900"/>
                  </a:cubicBezTo>
                  <a:cubicBezTo>
                    <a:pt x="714" y="932"/>
                    <a:pt x="699" y="936"/>
                    <a:pt x="668" y="936"/>
                  </a:cubicBezTo>
                  <a:cubicBezTo>
                    <a:pt x="660" y="1004"/>
                    <a:pt x="660" y="1004"/>
                    <a:pt x="660" y="1004"/>
                  </a:cubicBezTo>
                  <a:cubicBezTo>
                    <a:pt x="608" y="972"/>
                    <a:pt x="592" y="1019"/>
                    <a:pt x="553" y="1049"/>
                  </a:cubicBezTo>
                  <a:cubicBezTo>
                    <a:pt x="507" y="1085"/>
                    <a:pt x="475" y="1134"/>
                    <a:pt x="428" y="1168"/>
                  </a:cubicBezTo>
                  <a:cubicBezTo>
                    <a:pt x="405" y="1185"/>
                    <a:pt x="368" y="1187"/>
                    <a:pt x="350" y="1203"/>
                  </a:cubicBezTo>
                  <a:cubicBezTo>
                    <a:pt x="333" y="1218"/>
                    <a:pt x="334" y="1240"/>
                    <a:pt x="312" y="1252"/>
                  </a:cubicBezTo>
                  <a:cubicBezTo>
                    <a:pt x="306" y="1228"/>
                    <a:pt x="280" y="1224"/>
                    <a:pt x="260" y="1237"/>
                  </a:cubicBezTo>
                  <a:cubicBezTo>
                    <a:pt x="235" y="1252"/>
                    <a:pt x="245" y="1296"/>
                    <a:pt x="216" y="1305"/>
                  </a:cubicBezTo>
                  <a:cubicBezTo>
                    <a:pt x="192" y="1313"/>
                    <a:pt x="167" y="1287"/>
                    <a:pt x="144" y="1284"/>
                  </a:cubicBezTo>
                  <a:cubicBezTo>
                    <a:pt x="89" y="1279"/>
                    <a:pt x="53" y="1294"/>
                    <a:pt x="0" y="1304"/>
                  </a:cubicBezTo>
                  <a:cubicBezTo>
                    <a:pt x="3" y="1325"/>
                    <a:pt x="8" y="1335"/>
                    <a:pt x="28" y="1344"/>
                  </a:cubicBezTo>
                  <a:cubicBezTo>
                    <a:pt x="14" y="1372"/>
                    <a:pt x="34" y="1408"/>
                    <a:pt x="60" y="1424"/>
                  </a:cubicBezTo>
                  <a:cubicBezTo>
                    <a:pt x="49" y="1440"/>
                    <a:pt x="43" y="1452"/>
                    <a:pt x="48" y="1472"/>
                  </a:cubicBezTo>
                  <a:cubicBezTo>
                    <a:pt x="68" y="1464"/>
                    <a:pt x="68" y="1464"/>
                    <a:pt x="68" y="1464"/>
                  </a:cubicBezTo>
                  <a:cubicBezTo>
                    <a:pt x="96" y="1500"/>
                    <a:pt x="96" y="1500"/>
                    <a:pt x="96" y="1500"/>
                  </a:cubicBezTo>
                  <a:cubicBezTo>
                    <a:pt x="16" y="1500"/>
                    <a:pt x="16" y="1500"/>
                    <a:pt x="16" y="1500"/>
                  </a:cubicBezTo>
                  <a:cubicBezTo>
                    <a:pt x="16" y="1524"/>
                    <a:pt x="16" y="1524"/>
                    <a:pt x="16" y="1524"/>
                  </a:cubicBezTo>
                  <a:cubicBezTo>
                    <a:pt x="44" y="1536"/>
                    <a:pt x="44" y="1536"/>
                    <a:pt x="44" y="1536"/>
                  </a:cubicBezTo>
                  <a:cubicBezTo>
                    <a:pt x="24" y="1568"/>
                    <a:pt x="24" y="1568"/>
                    <a:pt x="24" y="1568"/>
                  </a:cubicBezTo>
                  <a:cubicBezTo>
                    <a:pt x="30" y="1591"/>
                    <a:pt x="51" y="1606"/>
                    <a:pt x="59" y="1628"/>
                  </a:cubicBezTo>
                  <a:cubicBezTo>
                    <a:pt x="66" y="1646"/>
                    <a:pt x="78" y="1670"/>
                    <a:pt x="82" y="1688"/>
                  </a:cubicBezTo>
                  <a:cubicBezTo>
                    <a:pt x="87" y="1717"/>
                    <a:pt x="79" y="1759"/>
                    <a:pt x="124" y="1766"/>
                  </a:cubicBezTo>
                  <a:cubicBezTo>
                    <a:pt x="141" y="1770"/>
                    <a:pt x="166" y="1760"/>
                    <a:pt x="184" y="1756"/>
                  </a:cubicBezTo>
                  <a:cubicBezTo>
                    <a:pt x="192" y="1775"/>
                    <a:pt x="215" y="1826"/>
                    <a:pt x="240" y="1826"/>
                  </a:cubicBezTo>
                  <a:cubicBezTo>
                    <a:pt x="252" y="1825"/>
                    <a:pt x="265" y="1810"/>
                    <a:pt x="276" y="1804"/>
                  </a:cubicBezTo>
                  <a:cubicBezTo>
                    <a:pt x="278" y="1822"/>
                    <a:pt x="267" y="1841"/>
                    <a:pt x="288" y="1848"/>
                  </a:cubicBezTo>
                  <a:cubicBezTo>
                    <a:pt x="284" y="1864"/>
                    <a:pt x="284" y="1864"/>
                    <a:pt x="284" y="1864"/>
                  </a:cubicBezTo>
                  <a:cubicBezTo>
                    <a:pt x="252" y="1856"/>
                    <a:pt x="252" y="1856"/>
                    <a:pt x="252" y="1856"/>
                  </a:cubicBezTo>
                  <a:cubicBezTo>
                    <a:pt x="247" y="1875"/>
                    <a:pt x="233" y="1892"/>
                    <a:pt x="249" y="1909"/>
                  </a:cubicBezTo>
                  <a:cubicBezTo>
                    <a:pt x="269" y="1932"/>
                    <a:pt x="341" y="1925"/>
                    <a:pt x="320" y="1968"/>
                  </a:cubicBezTo>
                  <a:cubicBezTo>
                    <a:pt x="320" y="1972"/>
                    <a:pt x="320" y="1972"/>
                    <a:pt x="320" y="1972"/>
                  </a:cubicBezTo>
                  <a:cubicBezTo>
                    <a:pt x="344" y="2008"/>
                    <a:pt x="344" y="2008"/>
                    <a:pt x="344" y="2008"/>
                  </a:cubicBezTo>
                  <a:cubicBezTo>
                    <a:pt x="320" y="2024"/>
                    <a:pt x="320" y="2024"/>
                    <a:pt x="320" y="2024"/>
                  </a:cubicBezTo>
                  <a:cubicBezTo>
                    <a:pt x="320" y="2028"/>
                    <a:pt x="320" y="2028"/>
                    <a:pt x="320" y="2028"/>
                  </a:cubicBezTo>
                  <a:cubicBezTo>
                    <a:pt x="336" y="2080"/>
                    <a:pt x="336" y="2080"/>
                    <a:pt x="336" y="2080"/>
                  </a:cubicBezTo>
                  <a:cubicBezTo>
                    <a:pt x="356" y="2080"/>
                    <a:pt x="356" y="2080"/>
                    <a:pt x="356" y="2080"/>
                  </a:cubicBezTo>
                  <a:cubicBezTo>
                    <a:pt x="348" y="2113"/>
                    <a:pt x="380" y="2107"/>
                    <a:pt x="400" y="2096"/>
                  </a:cubicBezTo>
                  <a:cubicBezTo>
                    <a:pt x="413" y="2116"/>
                    <a:pt x="457" y="2107"/>
                    <a:pt x="472" y="2090"/>
                  </a:cubicBezTo>
                  <a:cubicBezTo>
                    <a:pt x="478" y="2082"/>
                    <a:pt x="476" y="2070"/>
                    <a:pt x="485" y="2064"/>
                  </a:cubicBezTo>
                  <a:cubicBezTo>
                    <a:pt x="513" y="2046"/>
                    <a:pt x="556" y="2066"/>
                    <a:pt x="576" y="2084"/>
                  </a:cubicBezTo>
                  <a:cubicBezTo>
                    <a:pt x="560" y="2092"/>
                    <a:pt x="560" y="2092"/>
                    <a:pt x="560" y="2092"/>
                  </a:cubicBezTo>
                  <a:cubicBezTo>
                    <a:pt x="560" y="2096"/>
                    <a:pt x="560" y="2096"/>
                    <a:pt x="560" y="2096"/>
                  </a:cubicBezTo>
                  <a:cubicBezTo>
                    <a:pt x="588" y="2108"/>
                    <a:pt x="588" y="2108"/>
                    <a:pt x="588" y="2108"/>
                  </a:cubicBezTo>
                  <a:cubicBezTo>
                    <a:pt x="564" y="2124"/>
                    <a:pt x="564" y="2124"/>
                    <a:pt x="564" y="2124"/>
                  </a:cubicBezTo>
                  <a:cubicBezTo>
                    <a:pt x="560" y="2124"/>
                    <a:pt x="560" y="2124"/>
                    <a:pt x="560" y="2124"/>
                  </a:cubicBezTo>
                  <a:cubicBezTo>
                    <a:pt x="536" y="2120"/>
                    <a:pt x="536" y="2120"/>
                    <a:pt x="536" y="2120"/>
                  </a:cubicBezTo>
                  <a:cubicBezTo>
                    <a:pt x="568" y="2190"/>
                    <a:pt x="568" y="2190"/>
                    <a:pt x="568" y="2190"/>
                  </a:cubicBezTo>
                  <a:cubicBezTo>
                    <a:pt x="604" y="2220"/>
                    <a:pt x="604" y="2220"/>
                    <a:pt x="604" y="2220"/>
                  </a:cubicBezTo>
                  <a:cubicBezTo>
                    <a:pt x="608" y="2220"/>
                    <a:pt x="608" y="2220"/>
                    <a:pt x="608" y="2220"/>
                  </a:cubicBezTo>
                  <a:cubicBezTo>
                    <a:pt x="618" y="2205"/>
                    <a:pt x="625" y="2197"/>
                    <a:pt x="644" y="2196"/>
                  </a:cubicBezTo>
                  <a:cubicBezTo>
                    <a:pt x="644" y="2172"/>
                    <a:pt x="644" y="2172"/>
                    <a:pt x="644" y="2172"/>
                  </a:cubicBezTo>
                  <a:cubicBezTo>
                    <a:pt x="695" y="2194"/>
                    <a:pt x="695" y="2194"/>
                    <a:pt x="695" y="2194"/>
                  </a:cubicBezTo>
                  <a:cubicBezTo>
                    <a:pt x="692" y="2244"/>
                    <a:pt x="692" y="2244"/>
                    <a:pt x="692" y="2244"/>
                  </a:cubicBezTo>
                  <a:cubicBezTo>
                    <a:pt x="685" y="2392"/>
                    <a:pt x="685" y="2392"/>
                    <a:pt x="685" y="2392"/>
                  </a:cubicBezTo>
                  <a:cubicBezTo>
                    <a:pt x="708" y="2444"/>
                    <a:pt x="708" y="2444"/>
                    <a:pt x="708" y="2444"/>
                  </a:cubicBezTo>
                  <a:cubicBezTo>
                    <a:pt x="733" y="2450"/>
                    <a:pt x="776" y="2502"/>
                    <a:pt x="782" y="2528"/>
                  </a:cubicBezTo>
                  <a:cubicBezTo>
                    <a:pt x="787" y="2546"/>
                    <a:pt x="780" y="2566"/>
                    <a:pt x="788" y="2584"/>
                  </a:cubicBezTo>
                  <a:cubicBezTo>
                    <a:pt x="795" y="2598"/>
                    <a:pt x="812" y="2597"/>
                    <a:pt x="818" y="2609"/>
                  </a:cubicBezTo>
                  <a:cubicBezTo>
                    <a:pt x="826" y="2624"/>
                    <a:pt x="816" y="2640"/>
                    <a:pt x="829" y="2654"/>
                  </a:cubicBezTo>
                  <a:cubicBezTo>
                    <a:pt x="848" y="2674"/>
                    <a:pt x="883" y="2700"/>
                    <a:pt x="912" y="2703"/>
                  </a:cubicBezTo>
                  <a:cubicBezTo>
                    <a:pt x="931" y="2705"/>
                    <a:pt x="948" y="2699"/>
                    <a:pt x="968" y="2703"/>
                  </a:cubicBezTo>
                  <a:cubicBezTo>
                    <a:pt x="991" y="2707"/>
                    <a:pt x="1007" y="2723"/>
                    <a:pt x="1032" y="2724"/>
                  </a:cubicBezTo>
                  <a:cubicBezTo>
                    <a:pt x="1058" y="2725"/>
                    <a:pt x="1087" y="2711"/>
                    <a:pt x="1112" y="2714"/>
                  </a:cubicBezTo>
                  <a:cubicBezTo>
                    <a:pt x="1163" y="2721"/>
                    <a:pt x="1213" y="2758"/>
                    <a:pt x="1228" y="2804"/>
                  </a:cubicBezTo>
                  <a:cubicBezTo>
                    <a:pt x="1270" y="2794"/>
                    <a:pt x="1295" y="2797"/>
                    <a:pt x="1336" y="2808"/>
                  </a:cubicBezTo>
                  <a:cubicBezTo>
                    <a:pt x="1409" y="2682"/>
                    <a:pt x="1458" y="2524"/>
                    <a:pt x="1577" y="2432"/>
                  </a:cubicBezTo>
                  <a:cubicBezTo>
                    <a:pt x="1631" y="2391"/>
                    <a:pt x="1699" y="2387"/>
                    <a:pt x="1756" y="2358"/>
                  </a:cubicBezTo>
                  <a:cubicBezTo>
                    <a:pt x="1785" y="2343"/>
                    <a:pt x="1811" y="2314"/>
                    <a:pt x="1836" y="2292"/>
                  </a:cubicBezTo>
                  <a:cubicBezTo>
                    <a:pt x="1863" y="2268"/>
                    <a:pt x="1901" y="2227"/>
                    <a:pt x="1901" y="2188"/>
                  </a:cubicBezTo>
                  <a:cubicBezTo>
                    <a:pt x="1902" y="2157"/>
                    <a:pt x="1904" y="2118"/>
                    <a:pt x="1898" y="2088"/>
                  </a:cubicBezTo>
                  <a:cubicBezTo>
                    <a:pt x="1892" y="2062"/>
                    <a:pt x="1877" y="2040"/>
                    <a:pt x="1876" y="2012"/>
                  </a:cubicBezTo>
                  <a:cubicBezTo>
                    <a:pt x="1875" y="1984"/>
                    <a:pt x="1873" y="1952"/>
                    <a:pt x="1877" y="1924"/>
                  </a:cubicBezTo>
                  <a:cubicBezTo>
                    <a:pt x="1879" y="1910"/>
                    <a:pt x="1891" y="1895"/>
                    <a:pt x="1889" y="1880"/>
                  </a:cubicBezTo>
                  <a:cubicBezTo>
                    <a:pt x="1881" y="1820"/>
                    <a:pt x="1843" y="1766"/>
                    <a:pt x="1830" y="1708"/>
                  </a:cubicBezTo>
                  <a:cubicBezTo>
                    <a:pt x="1822" y="1668"/>
                    <a:pt x="1858" y="1641"/>
                    <a:pt x="1842" y="1596"/>
                  </a:cubicBezTo>
                  <a:cubicBezTo>
                    <a:pt x="1834" y="1576"/>
                    <a:pt x="1815" y="1567"/>
                    <a:pt x="1803" y="1551"/>
                  </a:cubicBezTo>
                  <a:cubicBezTo>
                    <a:pt x="1787" y="1530"/>
                    <a:pt x="1774" y="1500"/>
                    <a:pt x="1761" y="1476"/>
                  </a:cubicBezTo>
                  <a:cubicBezTo>
                    <a:pt x="1716" y="1395"/>
                    <a:pt x="1682" y="1309"/>
                    <a:pt x="1644" y="1224"/>
                  </a:cubicBezTo>
                  <a:cubicBezTo>
                    <a:pt x="1624" y="1178"/>
                    <a:pt x="1597" y="1133"/>
                    <a:pt x="1583" y="1084"/>
                  </a:cubicBezTo>
                  <a:cubicBezTo>
                    <a:pt x="1559" y="1006"/>
                    <a:pt x="1541" y="926"/>
                    <a:pt x="1520" y="848"/>
                  </a:cubicBezTo>
                  <a:cubicBezTo>
                    <a:pt x="1514" y="827"/>
                    <a:pt x="1501" y="809"/>
                    <a:pt x="1497" y="788"/>
                  </a:cubicBezTo>
                  <a:cubicBezTo>
                    <a:pt x="1491" y="758"/>
                    <a:pt x="1510" y="726"/>
                    <a:pt x="1502" y="696"/>
                  </a:cubicBezTo>
                  <a:cubicBezTo>
                    <a:pt x="1498" y="679"/>
                    <a:pt x="1482" y="668"/>
                    <a:pt x="1476" y="652"/>
                  </a:cubicBezTo>
                  <a:cubicBezTo>
                    <a:pt x="1467" y="630"/>
                    <a:pt x="1470" y="606"/>
                    <a:pt x="1458" y="584"/>
                  </a:cubicBezTo>
                  <a:cubicBezTo>
                    <a:pt x="1449" y="567"/>
                    <a:pt x="1430" y="555"/>
                    <a:pt x="1426" y="536"/>
                  </a:cubicBezTo>
                  <a:cubicBezTo>
                    <a:pt x="1419" y="503"/>
                    <a:pt x="1453" y="478"/>
                    <a:pt x="1457" y="448"/>
                  </a:cubicBezTo>
                  <a:cubicBezTo>
                    <a:pt x="1461" y="419"/>
                    <a:pt x="1439" y="374"/>
                    <a:pt x="1428" y="348"/>
                  </a:cubicBezTo>
                  <a:cubicBezTo>
                    <a:pt x="1415" y="316"/>
                    <a:pt x="1394" y="304"/>
                    <a:pt x="1376" y="278"/>
                  </a:cubicBezTo>
                  <a:cubicBezTo>
                    <a:pt x="1355" y="249"/>
                    <a:pt x="1348" y="216"/>
                    <a:pt x="1312" y="197"/>
                  </a:cubicBezTo>
                  <a:cubicBezTo>
                    <a:pt x="1286" y="183"/>
                    <a:pt x="1253" y="190"/>
                    <a:pt x="1228" y="176"/>
                  </a:cubicBezTo>
                  <a:cubicBezTo>
                    <a:pt x="1202" y="162"/>
                    <a:pt x="1178" y="138"/>
                    <a:pt x="1151" y="125"/>
                  </a:cubicBezTo>
                  <a:cubicBezTo>
                    <a:pt x="1133" y="117"/>
                    <a:pt x="1114" y="134"/>
                    <a:pt x="1097" y="121"/>
                  </a:cubicBezTo>
                  <a:cubicBezTo>
                    <a:pt x="1082" y="110"/>
                    <a:pt x="1088" y="91"/>
                    <a:pt x="1077" y="79"/>
                  </a:cubicBezTo>
                  <a:cubicBezTo>
                    <a:pt x="1066" y="69"/>
                    <a:pt x="1048" y="74"/>
                    <a:pt x="1037" y="65"/>
                  </a:cubicBezTo>
                  <a:cubicBezTo>
                    <a:pt x="1028" y="57"/>
                    <a:pt x="1030" y="44"/>
                    <a:pt x="1021" y="36"/>
                  </a:cubicBezTo>
                  <a:cubicBezTo>
                    <a:pt x="1011" y="27"/>
                    <a:pt x="993" y="28"/>
                    <a:pt x="980" y="25"/>
                  </a:cubicBezTo>
                  <a:cubicBezTo>
                    <a:pt x="937" y="15"/>
                    <a:pt x="915" y="0"/>
                    <a:pt x="880" y="3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F8F6F06-2A47-64AE-0139-17BCC14CE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24" y="1044621"/>
              <a:ext cx="692150" cy="739775"/>
            </a:xfrm>
            <a:custGeom>
              <a:avLst/>
              <a:gdLst>
                <a:gd name="T0" fmla="*/ 614 w 2287"/>
                <a:gd name="T1" fmla="*/ 634 h 2461"/>
                <a:gd name="T2" fmla="*/ 584 w 2287"/>
                <a:gd name="T3" fmla="*/ 763 h 2461"/>
                <a:gd name="T4" fmla="*/ 412 w 2287"/>
                <a:gd name="T5" fmla="*/ 971 h 2461"/>
                <a:gd name="T6" fmla="*/ 424 w 2287"/>
                <a:gd name="T7" fmla="*/ 1127 h 2461"/>
                <a:gd name="T8" fmla="*/ 370 w 2287"/>
                <a:gd name="T9" fmla="*/ 1097 h 2461"/>
                <a:gd name="T10" fmla="*/ 208 w 2287"/>
                <a:gd name="T11" fmla="*/ 979 h 2461"/>
                <a:gd name="T12" fmla="*/ 195 w 2287"/>
                <a:gd name="T13" fmla="*/ 1179 h 2461"/>
                <a:gd name="T14" fmla="*/ 230 w 2287"/>
                <a:gd name="T15" fmla="*/ 1327 h 2461"/>
                <a:gd name="T16" fmla="*/ 270 w 2287"/>
                <a:gd name="T17" fmla="*/ 1615 h 2461"/>
                <a:gd name="T18" fmla="*/ 223 w 2287"/>
                <a:gd name="T19" fmla="*/ 1779 h 2461"/>
                <a:gd name="T20" fmla="*/ 96 w 2287"/>
                <a:gd name="T21" fmla="*/ 1957 h 2461"/>
                <a:gd name="T22" fmla="*/ 24 w 2287"/>
                <a:gd name="T23" fmla="*/ 2091 h 2461"/>
                <a:gd name="T24" fmla="*/ 74 w 2287"/>
                <a:gd name="T25" fmla="*/ 2203 h 2461"/>
                <a:gd name="T26" fmla="*/ 276 w 2287"/>
                <a:gd name="T27" fmla="*/ 2443 h 2461"/>
                <a:gd name="T28" fmla="*/ 368 w 2287"/>
                <a:gd name="T29" fmla="*/ 2423 h 2461"/>
                <a:gd name="T30" fmla="*/ 519 w 2287"/>
                <a:gd name="T31" fmla="*/ 2347 h 2461"/>
                <a:gd name="T32" fmla="*/ 575 w 2287"/>
                <a:gd name="T33" fmla="*/ 2243 h 2461"/>
                <a:gd name="T34" fmla="*/ 624 w 2287"/>
                <a:gd name="T35" fmla="*/ 2167 h 2461"/>
                <a:gd name="T36" fmla="*/ 616 w 2287"/>
                <a:gd name="T37" fmla="*/ 2123 h 2461"/>
                <a:gd name="T38" fmla="*/ 724 w 2287"/>
                <a:gd name="T39" fmla="*/ 2159 h 2461"/>
                <a:gd name="T40" fmla="*/ 936 w 2287"/>
                <a:gd name="T41" fmla="*/ 2107 h 2461"/>
                <a:gd name="T42" fmla="*/ 972 w 2287"/>
                <a:gd name="T43" fmla="*/ 2051 h 2461"/>
                <a:gd name="T44" fmla="*/ 1240 w 2287"/>
                <a:gd name="T45" fmla="*/ 1995 h 2461"/>
                <a:gd name="T46" fmla="*/ 1296 w 2287"/>
                <a:gd name="T47" fmla="*/ 1999 h 2461"/>
                <a:gd name="T48" fmla="*/ 1284 w 2287"/>
                <a:gd name="T49" fmla="*/ 1987 h 2461"/>
                <a:gd name="T50" fmla="*/ 1312 w 2287"/>
                <a:gd name="T51" fmla="*/ 1915 h 2461"/>
                <a:gd name="T52" fmla="*/ 1484 w 2287"/>
                <a:gd name="T53" fmla="*/ 1860 h 2461"/>
                <a:gd name="T54" fmla="*/ 1576 w 2287"/>
                <a:gd name="T55" fmla="*/ 1984 h 2461"/>
                <a:gd name="T56" fmla="*/ 1744 w 2287"/>
                <a:gd name="T57" fmla="*/ 1951 h 2461"/>
                <a:gd name="T58" fmla="*/ 1772 w 2287"/>
                <a:gd name="T59" fmla="*/ 1863 h 2461"/>
                <a:gd name="T60" fmla="*/ 1780 w 2287"/>
                <a:gd name="T61" fmla="*/ 1819 h 2461"/>
                <a:gd name="T62" fmla="*/ 1863 w 2287"/>
                <a:gd name="T63" fmla="*/ 1761 h 2461"/>
                <a:gd name="T64" fmla="*/ 1912 w 2287"/>
                <a:gd name="T65" fmla="*/ 1720 h 2461"/>
                <a:gd name="T66" fmla="*/ 1972 w 2287"/>
                <a:gd name="T67" fmla="*/ 1723 h 2461"/>
                <a:gd name="T68" fmla="*/ 2056 w 2287"/>
                <a:gd name="T69" fmla="*/ 1631 h 2461"/>
                <a:gd name="T70" fmla="*/ 1880 w 2287"/>
                <a:gd name="T71" fmla="*/ 1417 h 2461"/>
                <a:gd name="T72" fmla="*/ 2024 w 2287"/>
                <a:gd name="T73" fmla="*/ 1407 h 2461"/>
                <a:gd name="T74" fmla="*/ 2104 w 2287"/>
                <a:gd name="T75" fmla="*/ 1271 h 2461"/>
                <a:gd name="T76" fmla="*/ 2172 w 2287"/>
                <a:gd name="T77" fmla="*/ 1223 h 2461"/>
                <a:gd name="T78" fmla="*/ 2184 w 2287"/>
                <a:gd name="T79" fmla="*/ 1239 h 2461"/>
                <a:gd name="T80" fmla="*/ 2208 w 2287"/>
                <a:gd name="T81" fmla="*/ 1123 h 2461"/>
                <a:gd name="T82" fmla="*/ 2248 w 2287"/>
                <a:gd name="T83" fmla="*/ 1011 h 2461"/>
                <a:gd name="T84" fmla="*/ 2193 w 2287"/>
                <a:gd name="T85" fmla="*/ 931 h 2461"/>
                <a:gd name="T86" fmla="*/ 2202 w 2287"/>
                <a:gd name="T87" fmla="*/ 794 h 2461"/>
                <a:gd name="T88" fmla="*/ 2148 w 2287"/>
                <a:gd name="T89" fmla="*/ 779 h 2461"/>
                <a:gd name="T90" fmla="*/ 2157 w 2287"/>
                <a:gd name="T91" fmla="*/ 659 h 2461"/>
                <a:gd name="T92" fmla="*/ 2084 w 2287"/>
                <a:gd name="T93" fmla="*/ 467 h 2461"/>
                <a:gd name="T94" fmla="*/ 2181 w 2287"/>
                <a:gd name="T95" fmla="*/ 374 h 2461"/>
                <a:gd name="T96" fmla="*/ 2172 w 2287"/>
                <a:gd name="T97" fmla="*/ 219 h 2461"/>
                <a:gd name="T98" fmla="*/ 2187 w 2287"/>
                <a:gd name="T99" fmla="*/ 175 h 2461"/>
                <a:gd name="T100" fmla="*/ 2147 w 2287"/>
                <a:gd name="T101" fmla="*/ 80 h 2461"/>
                <a:gd name="T102" fmla="*/ 1972 w 2287"/>
                <a:gd name="T103" fmla="*/ 25 h 2461"/>
                <a:gd name="T104" fmla="*/ 1636 w 2287"/>
                <a:gd name="T105" fmla="*/ 355 h 2461"/>
                <a:gd name="T106" fmla="*/ 1204 w 2287"/>
                <a:gd name="T107" fmla="*/ 453 h 2461"/>
                <a:gd name="T108" fmla="*/ 860 w 2287"/>
                <a:gd name="T109" fmla="*/ 544 h 2461"/>
                <a:gd name="T110" fmla="*/ 568 w 2287"/>
                <a:gd name="T111" fmla="*/ 635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7" h="2461">
                  <a:moveTo>
                    <a:pt x="568" y="635"/>
                  </a:moveTo>
                  <a:cubicBezTo>
                    <a:pt x="580" y="637"/>
                    <a:pt x="604" y="625"/>
                    <a:pt x="614" y="634"/>
                  </a:cubicBezTo>
                  <a:cubicBezTo>
                    <a:pt x="624" y="644"/>
                    <a:pt x="607" y="657"/>
                    <a:pt x="601" y="664"/>
                  </a:cubicBezTo>
                  <a:cubicBezTo>
                    <a:pt x="580" y="691"/>
                    <a:pt x="584" y="731"/>
                    <a:pt x="584" y="763"/>
                  </a:cubicBezTo>
                  <a:cubicBezTo>
                    <a:pt x="514" y="749"/>
                    <a:pt x="471" y="833"/>
                    <a:pt x="461" y="895"/>
                  </a:cubicBezTo>
                  <a:cubicBezTo>
                    <a:pt x="456" y="930"/>
                    <a:pt x="462" y="982"/>
                    <a:pt x="412" y="971"/>
                  </a:cubicBezTo>
                  <a:cubicBezTo>
                    <a:pt x="405" y="994"/>
                    <a:pt x="387" y="1053"/>
                    <a:pt x="408" y="1071"/>
                  </a:cubicBezTo>
                  <a:cubicBezTo>
                    <a:pt x="403" y="1087"/>
                    <a:pt x="404" y="1124"/>
                    <a:pt x="424" y="1127"/>
                  </a:cubicBezTo>
                  <a:cubicBezTo>
                    <a:pt x="415" y="1165"/>
                    <a:pt x="415" y="1165"/>
                    <a:pt x="415" y="1165"/>
                  </a:cubicBezTo>
                  <a:cubicBezTo>
                    <a:pt x="370" y="1097"/>
                    <a:pt x="370" y="1097"/>
                    <a:pt x="370" y="1097"/>
                  </a:cubicBezTo>
                  <a:cubicBezTo>
                    <a:pt x="269" y="1049"/>
                    <a:pt x="269" y="1049"/>
                    <a:pt x="269" y="1049"/>
                  </a:cubicBezTo>
                  <a:cubicBezTo>
                    <a:pt x="208" y="979"/>
                    <a:pt x="208" y="979"/>
                    <a:pt x="208" y="979"/>
                  </a:cubicBezTo>
                  <a:cubicBezTo>
                    <a:pt x="201" y="1007"/>
                    <a:pt x="203" y="1029"/>
                    <a:pt x="172" y="1039"/>
                  </a:cubicBezTo>
                  <a:cubicBezTo>
                    <a:pt x="182" y="1084"/>
                    <a:pt x="192" y="1133"/>
                    <a:pt x="195" y="1179"/>
                  </a:cubicBezTo>
                  <a:cubicBezTo>
                    <a:pt x="197" y="1202"/>
                    <a:pt x="190" y="1229"/>
                    <a:pt x="195" y="1251"/>
                  </a:cubicBezTo>
                  <a:cubicBezTo>
                    <a:pt x="202" y="1278"/>
                    <a:pt x="223" y="1299"/>
                    <a:pt x="230" y="1327"/>
                  </a:cubicBezTo>
                  <a:cubicBezTo>
                    <a:pt x="243" y="1387"/>
                    <a:pt x="242" y="1450"/>
                    <a:pt x="252" y="1511"/>
                  </a:cubicBezTo>
                  <a:cubicBezTo>
                    <a:pt x="258" y="1543"/>
                    <a:pt x="278" y="1582"/>
                    <a:pt x="270" y="1615"/>
                  </a:cubicBezTo>
                  <a:cubicBezTo>
                    <a:pt x="263" y="1643"/>
                    <a:pt x="231" y="1658"/>
                    <a:pt x="223" y="1687"/>
                  </a:cubicBezTo>
                  <a:cubicBezTo>
                    <a:pt x="214" y="1718"/>
                    <a:pt x="225" y="1749"/>
                    <a:pt x="223" y="1779"/>
                  </a:cubicBezTo>
                  <a:cubicBezTo>
                    <a:pt x="221" y="1818"/>
                    <a:pt x="196" y="1856"/>
                    <a:pt x="173" y="1887"/>
                  </a:cubicBezTo>
                  <a:cubicBezTo>
                    <a:pt x="152" y="1914"/>
                    <a:pt x="125" y="1939"/>
                    <a:pt x="96" y="1957"/>
                  </a:cubicBezTo>
                  <a:cubicBezTo>
                    <a:pt x="77" y="1969"/>
                    <a:pt x="52" y="1975"/>
                    <a:pt x="37" y="1992"/>
                  </a:cubicBezTo>
                  <a:cubicBezTo>
                    <a:pt x="16" y="2017"/>
                    <a:pt x="33" y="2061"/>
                    <a:pt x="24" y="2091"/>
                  </a:cubicBezTo>
                  <a:cubicBezTo>
                    <a:pt x="18" y="2108"/>
                    <a:pt x="0" y="2124"/>
                    <a:pt x="1" y="2143"/>
                  </a:cubicBezTo>
                  <a:cubicBezTo>
                    <a:pt x="1" y="2165"/>
                    <a:pt x="59" y="2184"/>
                    <a:pt x="74" y="2203"/>
                  </a:cubicBezTo>
                  <a:cubicBezTo>
                    <a:pt x="110" y="2249"/>
                    <a:pt x="153" y="2288"/>
                    <a:pt x="190" y="2335"/>
                  </a:cubicBezTo>
                  <a:cubicBezTo>
                    <a:pt x="222" y="2376"/>
                    <a:pt x="233" y="2410"/>
                    <a:pt x="276" y="2443"/>
                  </a:cubicBezTo>
                  <a:cubicBezTo>
                    <a:pt x="280" y="2443"/>
                    <a:pt x="280" y="2443"/>
                    <a:pt x="280" y="2443"/>
                  </a:cubicBezTo>
                  <a:cubicBezTo>
                    <a:pt x="311" y="2406"/>
                    <a:pt x="326" y="2413"/>
                    <a:pt x="368" y="2423"/>
                  </a:cubicBezTo>
                  <a:cubicBezTo>
                    <a:pt x="399" y="2370"/>
                    <a:pt x="427" y="2461"/>
                    <a:pt x="470" y="2427"/>
                  </a:cubicBezTo>
                  <a:cubicBezTo>
                    <a:pt x="485" y="2416"/>
                    <a:pt x="516" y="2365"/>
                    <a:pt x="519" y="2347"/>
                  </a:cubicBezTo>
                  <a:cubicBezTo>
                    <a:pt x="522" y="2328"/>
                    <a:pt x="516" y="2306"/>
                    <a:pt x="523" y="2287"/>
                  </a:cubicBezTo>
                  <a:cubicBezTo>
                    <a:pt x="533" y="2265"/>
                    <a:pt x="563" y="2264"/>
                    <a:pt x="575" y="2243"/>
                  </a:cubicBezTo>
                  <a:cubicBezTo>
                    <a:pt x="582" y="2229"/>
                    <a:pt x="578" y="2166"/>
                    <a:pt x="608" y="2183"/>
                  </a:cubicBezTo>
                  <a:cubicBezTo>
                    <a:pt x="624" y="2167"/>
                    <a:pt x="624" y="2167"/>
                    <a:pt x="624" y="2167"/>
                  </a:cubicBezTo>
                  <a:cubicBezTo>
                    <a:pt x="604" y="2159"/>
                    <a:pt x="604" y="2159"/>
                    <a:pt x="604" y="2159"/>
                  </a:cubicBezTo>
                  <a:cubicBezTo>
                    <a:pt x="616" y="2123"/>
                    <a:pt x="616" y="2123"/>
                    <a:pt x="616" y="2123"/>
                  </a:cubicBezTo>
                  <a:cubicBezTo>
                    <a:pt x="646" y="2135"/>
                    <a:pt x="667" y="2155"/>
                    <a:pt x="684" y="2183"/>
                  </a:cubicBezTo>
                  <a:cubicBezTo>
                    <a:pt x="695" y="2167"/>
                    <a:pt x="704" y="2161"/>
                    <a:pt x="724" y="2159"/>
                  </a:cubicBezTo>
                  <a:cubicBezTo>
                    <a:pt x="727" y="2198"/>
                    <a:pt x="757" y="2186"/>
                    <a:pt x="784" y="2176"/>
                  </a:cubicBezTo>
                  <a:cubicBezTo>
                    <a:pt x="835" y="2158"/>
                    <a:pt x="888" y="2135"/>
                    <a:pt x="936" y="2107"/>
                  </a:cubicBezTo>
                  <a:cubicBezTo>
                    <a:pt x="908" y="2039"/>
                    <a:pt x="908" y="2039"/>
                    <a:pt x="908" y="2039"/>
                  </a:cubicBezTo>
                  <a:cubicBezTo>
                    <a:pt x="972" y="2051"/>
                    <a:pt x="972" y="2051"/>
                    <a:pt x="972" y="2051"/>
                  </a:cubicBezTo>
                  <a:cubicBezTo>
                    <a:pt x="997" y="2004"/>
                    <a:pt x="1076" y="1973"/>
                    <a:pt x="1128" y="1971"/>
                  </a:cubicBezTo>
                  <a:cubicBezTo>
                    <a:pt x="1137" y="2036"/>
                    <a:pt x="1203" y="2039"/>
                    <a:pt x="1240" y="1995"/>
                  </a:cubicBezTo>
                  <a:cubicBezTo>
                    <a:pt x="1244" y="1995"/>
                    <a:pt x="1244" y="1995"/>
                    <a:pt x="1244" y="1995"/>
                  </a:cubicBezTo>
                  <a:cubicBezTo>
                    <a:pt x="1260" y="2016"/>
                    <a:pt x="1275" y="2010"/>
                    <a:pt x="1296" y="1999"/>
                  </a:cubicBezTo>
                  <a:cubicBezTo>
                    <a:pt x="1296" y="1991"/>
                    <a:pt x="1296" y="1991"/>
                    <a:pt x="1296" y="1991"/>
                  </a:cubicBezTo>
                  <a:cubicBezTo>
                    <a:pt x="1284" y="1987"/>
                    <a:pt x="1284" y="1987"/>
                    <a:pt x="1284" y="1987"/>
                  </a:cubicBezTo>
                  <a:cubicBezTo>
                    <a:pt x="1291" y="1967"/>
                    <a:pt x="1308" y="1955"/>
                    <a:pt x="1328" y="1947"/>
                  </a:cubicBezTo>
                  <a:cubicBezTo>
                    <a:pt x="1312" y="1915"/>
                    <a:pt x="1312" y="1915"/>
                    <a:pt x="1312" y="1915"/>
                  </a:cubicBezTo>
                  <a:cubicBezTo>
                    <a:pt x="1349" y="1915"/>
                    <a:pt x="1380" y="1876"/>
                    <a:pt x="1380" y="1839"/>
                  </a:cubicBezTo>
                  <a:cubicBezTo>
                    <a:pt x="1410" y="1839"/>
                    <a:pt x="1463" y="1833"/>
                    <a:pt x="1484" y="1860"/>
                  </a:cubicBezTo>
                  <a:cubicBezTo>
                    <a:pt x="1515" y="1900"/>
                    <a:pt x="1438" y="1971"/>
                    <a:pt x="1524" y="1955"/>
                  </a:cubicBezTo>
                  <a:cubicBezTo>
                    <a:pt x="1529" y="1980"/>
                    <a:pt x="1553" y="1982"/>
                    <a:pt x="1576" y="1984"/>
                  </a:cubicBezTo>
                  <a:cubicBezTo>
                    <a:pt x="1621" y="1987"/>
                    <a:pt x="1669" y="1947"/>
                    <a:pt x="1712" y="1935"/>
                  </a:cubicBezTo>
                  <a:cubicBezTo>
                    <a:pt x="1718" y="1951"/>
                    <a:pt x="1728" y="1951"/>
                    <a:pt x="1744" y="1951"/>
                  </a:cubicBezTo>
                  <a:cubicBezTo>
                    <a:pt x="1740" y="1931"/>
                    <a:pt x="1740" y="1931"/>
                    <a:pt x="1740" y="1931"/>
                  </a:cubicBezTo>
                  <a:cubicBezTo>
                    <a:pt x="1768" y="1921"/>
                    <a:pt x="1801" y="1888"/>
                    <a:pt x="1772" y="1863"/>
                  </a:cubicBezTo>
                  <a:cubicBezTo>
                    <a:pt x="1772" y="1859"/>
                    <a:pt x="1772" y="1859"/>
                    <a:pt x="1772" y="1859"/>
                  </a:cubicBezTo>
                  <a:cubicBezTo>
                    <a:pt x="1785" y="1846"/>
                    <a:pt x="1787" y="1836"/>
                    <a:pt x="1780" y="1819"/>
                  </a:cubicBezTo>
                  <a:cubicBezTo>
                    <a:pt x="1799" y="1812"/>
                    <a:pt x="1802" y="1799"/>
                    <a:pt x="1800" y="1779"/>
                  </a:cubicBezTo>
                  <a:cubicBezTo>
                    <a:pt x="1822" y="1774"/>
                    <a:pt x="1842" y="1766"/>
                    <a:pt x="1863" y="1761"/>
                  </a:cubicBezTo>
                  <a:cubicBezTo>
                    <a:pt x="1874" y="1758"/>
                    <a:pt x="1885" y="1765"/>
                    <a:pt x="1895" y="1759"/>
                  </a:cubicBezTo>
                  <a:cubicBezTo>
                    <a:pt x="1908" y="1751"/>
                    <a:pt x="1905" y="1732"/>
                    <a:pt x="1912" y="1720"/>
                  </a:cubicBezTo>
                  <a:cubicBezTo>
                    <a:pt x="1925" y="1700"/>
                    <a:pt x="1947" y="1702"/>
                    <a:pt x="1968" y="1703"/>
                  </a:cubicBezTo>
                  <a:cubicBezTo>
                    <a:pt x="1972" y="1723"/>
                    <a:pt x="1972" y="1723"/>
                    <a:pt x="1972" y="1723"/>
                  </a:cubicBezTo>
                  <a:cubicBezTo>
                    <a:pt x="1996" y="1715"/>
                    <a:pt x="1981" y="1691"/>
                    <a:pt x="1990" y="1671"/>
                  </a:cubicBezTo>
                  <a:cubicBezTo>
                    <a:pt x="2000" y="1648"/>
                    <a:pt x="2032" y="1633"/>
                    <a:pt x="2056" y="1631"/>
                  </a:cubicBezTo>
                  <a:cubicBezTo>
                    <a:pt x="2004" y="1550"/>
                    <a:pt x="1851" y="1577"/>
                    <a:pt x="1864" y="1455"/>
                  </a:cubicBezTo>
                  <a:cubicBezTo>
                    <a:pt x="1851" y="1441"/>
                    <a:pt x="1860" y="1420"/>
                    <a:pt x="1880" y="1417"/>
                  </a:cubicBezTo>
                  <a:cubicBezTo>
                    <a:pt x="1892" y="1414"/>
                    <a:pt x="1903" y="1426"/>
                    <a:pt x="1916" y="1426"/>
                  </a:cubicBezTo>
                  <a:cubicBezTo>
                    <a:pt x="1940" y="1426"/>
                    <a:pt x="2002" y="1417"/>
                    <a:pt x="2024" y="1407"/>
                  </a:cubicBezTo>
                  <a:cubicBezTo>
                    <a:pt x="2055" y="1392"/>
                    <a:pt x="2085" y="1360"/>
                    <a:pt x="2093" y="1327"/>
                  </a:cubicBezTo>
                  <a:cubicBezTo>
                    <a:pt x="2097" y="1308"/>
                    <a:pt x="2094" y="1289"/>
                    <a:pt x="2104" y="1271"/>
                  </a:cubicBezTo>
                  <a:cubicBezTo>
                    <a:pt x="2120" y="1243"/>
                    <a:pt x="2148" y="1246"/>
                    <a:pt x="2164" y="1223"/>
                  </a:cubicBezTo>
                  <a:cubicBezTo>
                    <a:pt x="2172" y="1223"/>
                    <a:pt x="2172" y="1223"/>
                    <a:pt x="2172" y="1223"/>
                  </a:cubicBezTo>
                  <a:cubicBezTo>
                    <a:pt x="2180" y="1239"/>
                    <a:pt x="2180" y="1239"/>
                    <a:pt x="2180" y="1239"/>
                  </a:cubicBezTo>
                  <a:cubicBezTo>
                    <a:pt x="2184" y="1239"/>
                    <a:pt x="2184" y="1239"/>
                    <a:pt x="2184" y="1239"/>
                  </a:cubicBezTo>
                  <a:cubicBezTo>
                    <a:pt x="2196" y="1221"/>
                    <a:pt x="2202" y="1213"/>
                    <a:pt x="2224" y="1207"/>
                  </a:cubicBezTo>
                  <a:cubicBezTo>
                    <a:pt x="2208" y="1123"/>
                    <a:pt x="2208" y="1123"/>
                    <a:pt x="2208" y="1123"/>
                  </a:cubicBezTo>
                  <a:cubicBezTo>
                    <a:pt x="2197" y="1082"/>
                    <a:pt x="2197" y="1082"/>
                    <a:pt x="2197" y="1082"/>
                  </a:cubicBezTo>
                  <a:cubicBezTo>
                    <a:pt x="2248" y="1011"/>
                    <a:pt x="2248" y="1011"/>
                    <a:pt x="2248" y="1011"/>
                  </a:cubicBezTo>
                  <a:cubicBezTo>
                    <a:pt x="2220" y="1011"/>
                    <a:pt x="2220" y="1011"/>
                    <a:pt x="2220" y="1011"/>
                  </a:cubicBezTo>
                  <a:cubicBezTo>
                    <a:pt x="2220" y="982"/>
                    <a:pt x="2179" y="956"/>
                    <a:pt x="2193" y="931"/>
                  </a:cubicBezTo>
                  <a:cubicBezTo>
                    <a:pt x="2211" y="901"/>
                    <a:pt x="2274" y="920"/>
                    <a:pt x="2279" y="887"/>
                  </a:cubicBezTo>
                  <a:cubicBezTo>
                    <a:pt x="2287" y="833"/>
                    <a:pt x="2229" y="828"/>
                    <a:pt x="2202" y="794"/>
                  </a:cubicBezTo>
                  <a:cubicBezTo>
                    <a:pt x="2188" y="777"/>
                    <a:pt x="2197" y="755"/>
                    <a:pt x="2188" y="735"/>
                  </a:cubicBezTo>
                  <a:cubicBezTo>
                    <a:pt x="2170" y="753"/>
                    <a:pt x="2179" y="776"/>
                    <a:pt x="2148" y="779"/>
                  </a:cubicBezTo>
                  <a:cubicBezTo>
                    <a:pt x="2146" y="761"/>
                    <a:pt x="2133" y="744"/>
                    <a:pt x="2135" y="727"/>
                  </a:cubicBezTo>
                  <a:cubicBezTo>
                    <a:pt x="2136" y="704"/>
                    <a:pt x="2157" y="683"/>
                    <a:pt x="2157" y="659"/>
                  </a:cubicBezTo>
                  <a:cubicBezTo>
                    <a:pt x="2158" y="624"/>
                    <a:pt x="2134" y="571"/>
                    <a:pt x="2122" y="539"/>
                  </a:cubicBezTo>
                  <a:cubicBezTo>
                    <a:pt x="2112" y="514"/>
                    <a:pt x="2110" y="476"/>
                    <a:pt x="2084" y="467"/>
                  </a:cubicBezTo>
                  <a:cubicBezTo>
                    <a:pt x="2091" y="444"/>
                    <a:pt x="2084" y="422"/>
                    <a:pt x="2105" y="405"/>
                  </a:cubicBezTo>
                  <a:cubicBezTo>
                    <a:pt x="2127" y="388"/>
                    <a:pt x="2165" y="395"/>
                    <a:pt x="2181" y="374"/>
                  </a:cubicBezTo>
                  <a:cubicBezTo>
                    <a:pt x="2202" y="347"/>
                    <a:pt x="2187" y="312"/>
                    <a:pt x="2156" y="311"/>
                  </a:cubicBezTo>
                  <a:cubicBezTo>
                    <a:pt x="2172" y="219"/>
                    <a:pt x="2172" y="219"/>
                    <a:pt x="2172" y="219"/>
                  </a:cubicBezTo>
                  <a:cubicBezTo>
                    <a:pt x="2204" y="223"/>
                    <a:pt x="2204" y="223"/>
                    <a:pt x="2204" y="223"/>
                  </a:cubicBezTo>
                  <a:cubicBezTo>
                    <a:pt x="2187" y="175"/>
                    <a:pt x="2187" y="175"/>
                    <a:pt x="2187" y="175"/>
                  </a:cubicBezTo>
                  <a:cubicBezTo>
                    <a:pt x="2185" y="100"/>
                    <a:pt x="2185" y="100"/>
                    <a:pt x="2185" y="100"/>
                  </a:cubicBezTo>
                  <a:cubicBezTo>
                    <a:pt x="2147" y="80"/>
                    <a:pt x="2147" y="80"/>
                    <a:pt x="2147" y="80"/>
                  </a:cubicBezTo>
                  <a:cubicBezTo>
                    <a:pt x="2128" y="3"/>
                    <a:pt x="2128" y="3"/>
                    <a:pt x="2128" y="3"/>
                  </a:cubicBezTo>
                  <a:cubicBezTo>
                    <a:pt x="2075" y="3"/>
                    <a:pt x="2020" y="0"/>
                    <a:pt x="1972" y="25"/>
                  </a:cubicBezTo>
                  <a:cubicBezTo>
                    <a:pt x="1895" y="63"/>
                    <a:pt x="1857" y="137"/>
                    <a:pt x="1808" y="203"/>
                  </a:cubicBezTo>
                  <a:cubicBezTo>
                    <a:pt x="1761" y="267"/>
                    <a:pt x="1707" y="319"/>
                    <a:pt x="1636" y="355"/>
                  </a:cubicBezTo>
                  <a:cubicBezTo>
                    <a:pt x="1564" y="392"/>
                    <a:pt x="1490" y="373"/>
                    <a:pt x="1416" y="389"/>
                  </a:cubicBezTo>
                  <a:cubicBezTo>
                    <a:pt x="1344" y="404"/>
                    <a:pt x="1275" y="437"/>
                    <a:pt x="1204" y="453"/>
                  </a:cubicBezTo>
                  <a:cubicBezTo>
                    <a:pt x="1162" y="462"/>
                    <a:pt x="1116" y="458"/>
                    <a:pt x="1076" y="469"/>
                  </a:cubicBezTo>
                  <a:cubicBezTo>
                    <a:pt x="1002" y="488"/>
                    <a:pt x="934" y="524"/>
                    <a:pt x="860" y="544"/>
                  </a:cubicBezTo>
                  <a:cubicBezTo>
                    <a:pt x="804" y="558"/>
                    <a:pt x="751" y="584"/>
                    <a:pt x="696" y="597"/>
                  </a:cubicBezTo>
                  <a:cubicBezTo>
                    <a:pt x="656" y="606"/>
                    <a:pt x="602" y="610"/>
                    <a:pt x="568" y="635"/>
                  </a:cubicBez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114CE9B-6976-8741-9A1A-0F6E1F9D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061" y="934814"/>
              <a:ext cx="690562" cy="533400"/>
            </a:xfrm>
            <a:custGeom>
              <a:avLst/>
              <a:gdLst>
                <a:gd name="T0" fmla="*/ 61 w 2282"/>
                <a:gd name="T1" fmla="*/ 448 h 1774"/>
                <a:gd name="T2" fmla="*/ 104 w 2282"/>
                <a:gd name="T3" fmla="*/ 546 h 1774"/>
                <a:gd name="T4" fmla="*/ 90 w 2282"/>
                <a:gd name="T5" fmla="*/ 594 h 1774"/>
                <a:gd name="T6" fmla="*/ 78 w 2282"/>
                <a:gd name="T7" fmla="*/ 678 h 1774"/>
                <a:gd name="T8" fmla="*/ 93 w 2282"/>
                <a:gd name="T9" fmla="*/ 750 h 1774"/>
                <a:gd name="T10" fmla="*/ 22 w 2282"/>
                <a:gd name="T11" fmla="*/ 858 h 1774"/>
                <a:gd name="T12" fmla="*/ 52 w 2282"/>
                <a:gd name="T13" fmla="*/ 1094 h 1774"/>
                <a:gd name="T14" fmla="*/ 98 w 2282"/>
                <a:gd name="T15" fmla="*/ 1102 h 1774"/>
                <a:gd name="T16" fmla="*/ 113 w 2282"/>
                <a:gd name="T17" fmla="*/ 1158 h 1774"/>
                <a:gd name="T18" fmla="*/ 191 w 2282"/>
                <a:gd name="T19" fmla="*/ 1272 h 1774"/>
                <a:gd name="T20" fmla="*/ 138 w 2282"/>
                <a:gd name="T21" fmla="*/ 1378 h 1774"/>
                <a:gd name="T22" fmla="*/ 114 w 2282"/>
                <a:gd name="T23" fmla="*/ 1454 h 1774"/>
                <a:gd name="T24" fmla="*/ 174 w 2282"/>
                <a:gd name="T25" fmla="*/ 1710 h 1774"/>
                <a:gd name="T26" fmla="*/ 222 w 2282"/>
                <a:gd name="T27" fmla="*/ 1740 h 1774"/>
                <a:gd name="T28" fmla="*/ 439 w 2282"/>
                <a:gd name="T29" fmla="*/ 1731 h 1774"/>
                <a:gd name="T30" fmla="*/ 544 w 2282"/>
                <a:gd name="T31" fmla="*/ 1718 h 1774"/>
                <a:gd name="T32" fmla="*/ 590 w 2282"/>
                <a:gd name="T33" fmla="*/ 1610 h 1774"/>
                <a:gd name="T34" fmla="*/ 626 w 2282"/>
                <a:gd name="T35" fmla="*/ 1658 h 1774"/>
                <a:gd name="T36" fmla="*/ 686 w 2282"/>
                <a:gd name="T37" fmla="*/ 1642 h 1774"/>
                <a:gd name="T38" fmla="*/ 726 w 2282"/>
                <a:gd name="T39" fmla="*/ 1642 h 1774"/>
                <a:gd name="T40" fmla="*/ 810 w 2282"/>
                <a:gd name="T41" fmla="*/ 1650 h 1774"/>
                <a:gd name="T42" fmla="*/ 802 w 2282"/>
                <a:gd name="T43" fmla="*/ 1598 h 1774"/>
                <a:gd name="T44" fmla="*/ 854 w 2282"/>
                <a:gd name="T45" fmla="*/ 1542 h 1774"/>
                <a:gd name="T46" fmla="*/ 878 w 2282"/>
                <a:gd name="T47" fmla="*/ 1454 h 1774"/>
                <a:gd name="T48" fmla="*/ 1014 w 2282"/>
                <a:gd name="T49" fmla="*/ 1502 h 1774"/>
                <a:gd name="T50" fmla="*/ 1046 w 2282"/>
                <a:gd name="T51" fmla="*/ 1418 h 1774"/>
                <a:gd name="T52" fmla="*/ 1122 w 2282"/>
                <a:gd name="T53" fmla="*/ 1470 h 1774"/>
                <a:gd name="T54" fmla="*/ 1150 w 2282"/>
                <a:gd name="T55" fmla="*/ 1478 h 1774"/>
                <a:gd name="T56" fmla="*/ 1158 w 2282"/>
                <a:gd name="T57" fmla="*/ 1462 h 1774"/>
                <a:gd name="T58" fmla="*/ 1166 w 2282"/>
                <a:gd name="T59" fmla="*/ 1478 h 1774"/>
                <a:gd name="T60" fmla="*/ 1302 w 2282"/>
                <a:gd name="T61" fmla="*/ 1539 h 1774"/>
                <a:gd name="T62" fmla="*/ 1354 w 2282"/>
                <a:gd name="T63" fmla="*/ 1522 h 1774"/>
                <a:gd name="T64" fmla="*/ 1390 w 2282"/>
                <a:gd name="T65" fmla="*/ 1546 h 1774"/>
                <a:gd name="T66" fmla="*/ 1434 w 2282"/>
                <a:gd name="T67" fmla="*/ 1578 h 1774"/>
                <a:gd name="T68" fmla="*/ 1490 w 2282"/>
                <a:gd name="T69" fmla="*/ 1530 h 1774"/>
                <a:gd name="T70" fmla="*/ 1574 w 2282"/>
                <a:gd name="T71" fmla="*/ 1642 h 1774"/>
                <a:gd name="T72" fmla="*/ 1686 w 2282"/>
                <a:gd name="T73" fmla="*/ 1670 h 1774"/>
                <a:gd name="T74" fmla="*/ 1926 w 2282"/>
                <a:gd name="T75" fmla="*/ 1590 h 1774"/>
                <a:gd name="T76" fmla="*/ 2002 w 2282"/>
                <a:gd name="T77" fmla="*/ 1354 h 1774"/>
                <a:gd name="T78" fmla="*/ 2122 w 2282"/>
                <a:gd name="T79" fmla="*/ 1410 h 1774"/>
                <a:gd name="T80" fmla="*/ 2190 w 2282"/>
                <a:gd name="T81" fmla="*/ 1214 h 1774"/>
                <a:gd name="T82" fmla="*/ 2126 w 2282"/>
                <a:gd name="T83" fmla="*/ 1188 h 1774"/>
                <a:gd name="T84" fmla="*/ 2051 w 2282"/>
                <a:gd name="T85" fmla="*/ 1186 h 1774"/>
                <a:gd name="T86" fmla="*/ 1994 w 2282"/>
                <a:gd name="T87" fmla="*/ 1110 h 1774"/>
                <a:gd name="T88" fmla="*/ 1982 w 2282"/>
                <a:gd name="T89" fmla="*/ 1066 h 1774"/>
                <a:gd name="T90" fmla="*/ 1942 w 2282"/>
                <a:gd name="T91" fmla="*/ 1006 h 1774"/>
                <a:gd name="T92" fmla="*/ 2000 w 2282"/>
                <a:gd name="T93" fmla="*/ 865 h 1774"/>
                <a:gd name="T94" fmla="*/ 1950 w 2282"/>
                <a:gd name="T95" fmla="*/ 710 h 1774"/>
                <a:gd name="T96" fmla="*/ 2034 w 2282"/>
                <a:gd name="T97" fmla="*/ 661 h 1774"/>
                <a:gd name="T98" fmla="*/ 2282 w 2282"/>
                <a:gd name="T99" fmla="*/ 518 h 1774"/>
                <a:gd name="T100" fmla="*/ 2026 w 2282"/>
                <a:gd name="T101" fmla="*/ 643 h 1774"/>
                <a:gd name="T102" fmla="*/ 1654 w 2282"/>
                <a:gd name="T103" fmla="*/ 668 h 1774"/>
                <a:gd name="T104" fmla="*/ 1546 w 2282"/>
                <a:gd name="T105" fmla="*/ 624 h 1774"/>
                <a:gd name="T106" fmla="*/ 1442 w 2282"/>
                <a:gd name="T107" fmla="*/ 542 h 1774"/>
                <a:gd name="T108" fmla="*/ 1398 w 2282"/>
                <a:gd name="T109" fmla="*/ 282 h 1774"/>
                <a:gd name="T110" fmla="*/ 1359 w 2282"/>
                <a:gd name="T111" fmla="*/ 206 h 1774"/>
                <a:gd name="T112" fmla="*/ 1318 w 2282"/>
                <a:gd name="T113" fmla="*/ 82 h 1774"/>
                <a:gd name="T114" fmla="*/ 1504 w 2282"/>
                <a:gd name="T115" fmla="*/ 208 h 1774"/>
                <a:gd name="T116" fmla="*/ 1626 w 2282"/>
                <a:gd name="T117" fmla="*/ 338 h 1774"/>
                <a:gd name="T118" fmla="*/ 1254 w 2282"/>
                <a:gd name="T119" fmla="*/ 12 h 1774"/>
                <a:gd name="T120" fmla="*/ 1042 w 2282"/>
                <a:gd name="T121" fmla="*/ 17 h 1774"/>
                <a:gd name="T122" fmla="*/ 374 w 2282"/>
                <a:gd name="T123" fmla="*/ 191 h 1774"/>
                <a:gd name="T124" fmla="*/ 46 w 2282"/>
                <a:gd name="T125" fmla="*/ 37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2" h="1774">
                  <a:moveTo>
                    <a:pt x="46" y="370"/>
                  </a:moveTo>
                  <a:cubicBezTo>
                    <a:pt x="61" y="448"/>
                    <a:pt x="61" y="448"/>
                    <a:pt x="61" y="448"/>
                  </a:cubicBezTo>
                  <a:cubicBezTo>
                    <a:pt x="102" y="471"/>
                    <a:pt x="102" y="471"/>
                    <a:pt x="102" y="471"/>
                  </a:cubicBezTo>
                  <a:cubicBezTo>
                    <a:pt x="104" y="546"/>
                    <a:pt x="104" y="546"/>
                    <a:pt x="104" y="546"/>
                  </a:cubicBezTo>
                  <a:cubicBezTo>
                    <a:pt x="118" y="598"/>
                    <a:pt x="118" y="598"/>
                    <a:pt x="118" y="598"/>
                  </a:cubicBezTo>
                  <a:cubicBezTo>
                    <a:pt x="90" y="594"/>
                    <a:pt x="90" y="594"/>
                    <a:pt x="90" y="594"/>
                  </a:cubicBezTo>
                  <a:cubicBezTo>
                    <a:pt x="90" y="634"/>
                    <a:pt x="90" y="634"/>
                    <a:pt x="90" y="634"/>
                  </a:cubicBezTo>
                  <a:cubicBezTo>
                    <a:pt x="78" y="678"/>
                    <a:pt x="78" y="678"/>
                    <a:pt x="78" y="678"/>
                  </a:cubicBezTo>
                  <a:cubicBezTo>
                    <a:pt x="106" y="682"/>
                    <a:pt x="106" y="682"/>
                    <a:pt x="106" y="682"/>
                  </a:cubicBezTo>
                  <a:cubicBezTo>
                    <a:pt x="106" y="704"/>
                    <a:pt x="112" y="735"/>
                    <a:pt x="93" y="750"/>
                  </a:cubicBezTo>
                  <a:cubicBezTo>
                    <a:pt x="68" y="771"/>
                    <a:pt x="17" y="758"/>
                    <a:pt x="7" y="798"/>
                  </a:cubicBezTo>
                  <a:cubicBezTo>
                    <a:pt x="0" y="825"/>
                    <a:pt x="16" y="835"/>
                    <a:pt x="22" y="858"/>
                  </a:cubicBezTo>
                  <a:cubicBezTo>
                    <a:pt x="36" y="912"/>
                    <a:pt x="65" y="966"/>
                    <a:pt x="73" y="1022"/>
                  </a:cubicBezTo>
                  <a:cubicBezTo>
                    <a:pt x="77" y="1048"/>
                    <a:pt x="56" y="1070"/>
                    <a:pt x="52" y="1094"/>
                  </a:cubicBezTo>
                  <a:cubicBezTo>
                    <a:pt x="50" y="1112"/>
                    <a:pt x="61" y="1129"/>
                    <a:pt x="66" y="1146"/>
                  </a:cubicBezTo>
                  <a:cubicBezTo>
                    <a:pt x="87" y="1142"/>
                    <a:pt x="87" y="1119"/>
                    <a:pt x="98" y="1102"/>
                  </a:cubicBezTo>
                  <a:cubicBezTo>
                    <a:pt x="102" y="1102"/>
                    <a:pt x="102" y="1102"/>
                    <a:pt x="102" y="1102"/>
                  </a:cubicBezTo>
                  <a:cubicBezTo>
                    <a:pt x="111" y="1121"/>
                    <a:pt x="105" y="1140"/>
                    <a:pt x="113" y="1158"/>
                  </a:cubicBezTo>
                  <a:cubicBezTo>
                    <a:pt x="124" y="1183"/>
                    <a:pt x="163" y="1203"/>
                    <a:pt x="190" y="1206"/>
                  </a:cubicBezTo>
                  <a:cubicBezTo>
                    <a:pt x="192" y="1225"/>
                    <a:pt x="206" y="1255"/>
                    <a:pt x="191" y="1272"/>
                  </a:cubicBezTo>
                  <a:cubicBezTo>
                    <a:pt x="169" y="1295"/>
                    <a:pt x="123" y="1271"/>
                    <a:pt x="107" y="1306"/>
                  </a:cubicBezTo>
                  <a:cubicBezTo>
                    <a:pt x="97" y="1332"/>
                    <a:pt x="137" y="1350"/>
                    <a:pt x="138" y="1378"/>
                  </a:cubicBezTo>
                  <a:cubicBezTo>
                    <a:pt x="166" y="1378"/>
                    <a:pt x="166" y="1378"/>
                    <a:pt x="166" y="1378"/>
                  </a:cubicBezTo>
                  <a:cubicBezTo>
                    <a:pt x="158" y="1409"/>
                    <a:pt x="120" y="1424"/>
                    <a:pt x="114" y="1454"/>
                  </a:cubicBezTo>
                  <a:cubicBezTo>
                    <a:pt x="107" y="1492"/>
                    <a:pt x="157" y="1545"/>
                    <a:pt x="134" y="1582"/>
                  </a:cubicBezTo>
                  <a:cubicBezTo>
                    <a:pt x="174" y="1710"/>
                    <a:pt x="174" y="1710"/>
                    <a:pt x="174" y="1710"/>
                  </a:cubicBezTo>
                  <a:cubicBezTo>
                    <a:pt x="184" y="1708"/>
                    <a:pt x="200" y="1700"/>
                    <a:pt x="210" y="1706"/>
                  </a:cubicBezTo>
                  <a:cubicBezTo>
                    <a:pt x="222" y="1714"/>
                    <a:pt x="214" y="1730"/>
                    <a:pt x="222" y="1740"/>
                  </a:cubicBezTo>
                  <a:cubicBezTo>
                    <a:pt x="241" y="1763"/>
                    <a:pt x="274" y="1736"/>
                    <a:pt x="282" y="1718"/>
                  </a:cubicBezTo>
                  <a:cubicBezTo>
                    <a:pt x="439" y="1731"/>
                    <a:pt x="439" y="1731"/>
                    <a:pt x="439" y="1731"/>
                  </a:cubicBezTo>
                  <a:cubicBezTo>
                    <a:pt x="526" y="1774"/>
                    <a:pt x="526" y="1774"/>
                    <a:pt x="526" y="1774"/>
                  </a:cubicBezTo>
                  <a:cubicBezTo>
                    <a:pt x="544" y="1718"/>
                    <a:pt x="544" y="1718"/>
                    <a:pt x="544" y="1718"/>
                  </a:cubicBezTo>
                  <a:cubicBezTo>
                    <a:pt x="550" y="1666"/>
                    <a:pt x="550" y="1666"/>
                    <a:pt x="550" y="1666"/>
                  </a:cubicBezTo>
                  <a:cubicBezTo>
                    <a:pt x="590" y="1610"/>
                    <a:pt x="590" y="1610"/>
                    <a:pt x="590" y="1610"/>
                  </a:cubicBezTo>
                  <a:cubicBezTo>
                    <a:pt x="622" y="1614"/>
                    <a:pt x="622" y="1614"/>
                    <a:pt x="622" y="1614"/>
                  </a:cubicBezTo>
                  <a:cubicBezTo>
                    <a:pt x="626" y="1658"/>
                    <a:pt x="626" y="1658"/>
                    <a:pt x="626" y="1658"/>
                  </a:cubicBezTo>
                  <a:cubicBezTo>
                    <a:pt x="651" y="1661"/>
                    <a:pt x="666" y="1665"/>
                    <a:pt x="682" y="1642"/>
                  </a:cubicBezTo>
                  <a:cubicBezTo>
                    <a:pt x="686" y="1642"/>
                    <a:pt x="686" y="1642"/>
                    <a:pt x="686" y="1642"/>
                  </a:cubicBezTo>
                  <a:cubicBezTo>
                    <a:pt x="722" y="1682"/>
                    <a:pt x="722" y="1682"/>
                    <a:pt x="722" y="1682"/>
                  </a:cubicBezTo>
                  <a:cubicBezTo>
                    <a:pt x="744" y="1675"/>
                    <a:pt x="731" y="1659"/>
                    <a:pt x="726" y="1642"/>
                  </a:cubicBezTo>
                  <a:cubicBezTo>
                    <a:pt x="747" y="1643"/>
                    <a:pt x="765" y="1651"/>
                    <a:pt x="778" y="1630"/>
                  </a:cubicBezTo>
                  <a:cubicBezTo>
                    <a:pt x="810" y="1650"/>
                    <a:pt x="810" y="1650"/>
                    <a:pt x="810" y="1650"/>
                  </a:cubicBezTo>
                  <a:cubicBezTo>
                    <a:pt x="842" y="1606"/>
                    <a:pt x="842" y="1606"/>
                    <a:pt x="842" y="1606"/>
                  </a:cubicBezTo>
                  <a:cubicBezTo>
                    <a:pt x="802" y="1598"/>
                    <a:pt x="802" y="1598"/>
                    <a:pt x="802" y="1598"/>
                  </a:cubicBezTo>
                  <a:cubicBezTo>
                    <a:pt x="794" y="1530"/>
                    <a:pt x="794" y="1530"/>
                    <a:pt x="794" y="1530"/>
                  </a:cubicBezTo>
                  <a:cubicBezTo>
                    <a:pt x="816" y="1529"/>
                    <a:pt x="833" y="1546"/>
                    <a:pt x="854" y="1542"/>
                  </a:cubicBezTo>
                  <a:cubicBezTo>
                    <a:pt x="907" y="1533"/>
                    <a:pt x="936" y="1485"/>
                    <a:pt x="878" y="1458"/>
                  </a:cubicBezTo>
                  <a:cubicBezTo>
                    <a:pt x="878" y="1454"/>
                    <a:pt x="878" y="1454"/>
                    <a:pt x="878" y="1454"/>
                  </a:cubicBezTo>
                  <a:cubicBezTo>
                    <a:pt x="958" y="1442"/>
                    <a:pt x="958" y="1442"/>
                    <a:pt x="958" y="1442"/>
                  </a:cubicBezTo>
                  <a:cubicBezTo>
                    <a:pt x="962" y="1472"/>
                    <a:pt x="988" y="1489"/>
                    <a:pt x="1014" y="1502"/>
                  </a:cubicBezTo>
                  <a:cubicBezTo>
                    <a:pt x="1034" y="1482"/>
                    <a:pt x="1034" y="1482"/>
                    <a:pt x="1034" y="1482"/>
                  </a:cubicBezTo>
                  <a:cubicBezTo>
                    <a:pt x="1046" y="1418"/>
                    <a:pt x="1046" y="1418"/>
                    <a:pt x="1046" y="1418"/>
                  </a:cubicBezTo>
                  <a:cubicBezTo>
                    <a:pt x="1075" y="1439"/>
                    <a:pt x="1081" y="1445"/>
                    <a:pt x="1118" y="1442"/>
                  </a:cubicBezTo>
                  <a:cubicBezTo>
                    <a:pt x="1122" y="1470"/>
                    <a:pt x="1122" y="1470"/>
                    <a:pt x="1122" y="1470"/>
                  </a:cubicBezTo>
                  <a:cubicBezTo>
                    <a:pt x="1146" y="1458"/>
                    <a:pt x="1146" y="1458"/>
                    <a:pt x="1146" y="1458"/>
                  </a:cubicBezTo>
                  <a:cubicBezTo>
                    <a:pt x="1150" y="1478"/>
                    <a:pt x="1150" y="1478"/>
                    <a:pt x="1150" y="1478"/>
                  </a:cubicBezTo>
                  <a:cubicBezTo>
                    <a:pt x="1154" y="1478"/>
                    <a:pt x="1154" y="1478"/>
                    <a:pt x="1154" y="1478"/>
                  </a:cubicBezTo>
                  <a:cubicBezTo>
                    <a:pt x="1158" y="1462"/>
                    <a:pt x="1158" y="1462"/>
                    <a:pt x="1158" y="1462"/>
                  </a:cubicBezTo>
                  <a:cubicBezTo>
                    <a:pt x="1162" y="1462"/>
                    <a:pt x="1162" y="1462"/>
                    <a:pt x="1162" y="1462"/>
                  </a:cubicBezTo>
                  <a:cubicBezTo>
                    <a:pt x="1166" y="1478"/>
                    <a:pt x="1166" y="1478"/>
                    <a:pt x="1166" y="1478"/>
                  </a:cubicBezTo>
                  <a:cubicBezTo>
                    <a:pt x="1207" y="1471"/>
                    <a:pt x="1207" y="1494"/>
                    <a:pt x="1198" y="1526"/>
                  </a:cubicBezTo>
                  <a:cubicBezTo>
                    <a:pt x="1302" y="1539"/>
                    <a:pt x="1302" y="1539"/>
                    <a:pt x="1302" y="1539"/>
                  </a:cubicBezTo>
                  <a:cubicBezTo>
                    <a:pt x="1346" y="1546"/>
                    <a:pt x="1346" y="1546"/>
                    <a:pt x="1346" y="1546"/>
                  </a:cubicBezTo>
                  <a:cubicBezTo>
                    <a:pt x="1354" y="1522"/>
                    <a:pt x="1354" y="1522"/>
                    <a:pt x="1354" y="1522"/>
                  </a:cubicBezTo>
                  <a:cubicBezTo>
                    <a:pt x="1394" y="1522"/>
                    <a:pt x="1394" y="1522"/>
                    <a:pt x="1394" y="1522"/>
                  </a:cubicBezTo>
                  <a:cubicBezTo>
                    <a:pt x="1390" y="1546"/>
                    <a:pt x="1390" y="1546"/>
                    <a:pt x="1390" y="1546"/>
                  </a:cubicBezTo>
                  <a:cubicBezTo>
                    <a:pt x="1402" y="1546"/>
                    <a:pt x="1402" y="1546"/>
                    <a:pt x="1402" y="1546"/>
                  </a:cubicBezTo>
                  <a:cubicBezTo>
                    <a:pt x="1405" y="1566"/>
                    <a:pt x="1413" y="1576"/>
                    <a:pt x="1434" y="1578"/>
                  </a:cubicBezTo>
                  <a:cubicBezTo>
                    <a:pt x="1430" y="1558"/>
                    <a:pt x="1430" y="1558"/>
                    <a:pt x="1430" y="1558"/>
                  </a:cubicBezTo>
                  <a:cubicBezTo>
                    <a:pt x="1459" y="1558"/>
                    <a:pt x="1478" y="1561"/>
                    <a:pt x="1490" y="1530"/>
                  </a:cubicBezTo>
                  <a:cubicBezTo>
                    <a:pt x="1594" y="1530"/>
                    <a:pt x="1594" y="1530"/>
                    <a:pt x="1594" y="1530"/>
                  </a:cubicBezTo>
                  <a:cubicBezTo>
                    <a:pt x="1574" y="1642"/>
                    <a:pt x="1574" y="1642"/>
                    <a:pt x="1574" y="1642"/>
                  </a:cubicBezTo>
                  <a:cubicBezTo>
                    <a:pt x="1686" y="1650"/>
                    <a:pt x="1686" y="1650"/>
                    <a:pt x="1686" y="1650"/>
                  </a:cubicBezTo>
                  <a:cubicBezTo>
                    <a:pt x="1686" y="1670"/>
                    <a:pt x="1686" y="1670"/>
                    <a:pt x="1686" y="1670"/>
                  </a:cubicBezTo>
                  <a:cubicBezTo>
                    <a:pt x="1737" y="1647"/>
                    <a:pt x="1806" y="1654"/>
                    <a:pt x="1862" y="1654"/>
                  </a:cubicBezTo>
                  <a:cubicBezTo>
                    <a:pt x="1862" y="1619"/>
                    <a:pt x="1890" y="1591"/>
                    <a:pt x="1926" y="1590"/>
                  </a:cubicBezTo>
                  <a:cubicBezTo>
                    <a:pt x="1930" y="1531"/>
                    <a:pt x="1937" y="1491"/>
                    <a:pt x="1994" y="1458"/>
                  </a:cubicBezTo>
                  <a:cubicBezTo>
                    <a:pt x="2002" y="1354"/>
                    <a:pt x="2002" y="1354"/>
                    <a:pt x="2002" y="1354"/>
                  </a:cubicBezTo>
                  <a:cubicBezTo>
                    <a:pt x="2089" y="1377"/>
                    <a:pt x="2089" y="1377"/>
                    <a:pt x="2089" y="1377"/>
                  </a:cubicBezTo>
                  <a:cubicBezTo>
                    <a:pt x="2122" y="1410"/>
                    <a:pt x="2122" y="1410"/>
                    <a:pt x="2122" y="1410"/>
                  </a:cubicBezTo>
                  <a:cubicBezTo>
                    <a:pt x="2111" y="1342"/>
                    <a:pt x="2170" y="1283"/>
                    <a:pt x="2170" y="1214"/>
                  </a:cubicBezTo>
                  <a:cubicBezTo>
                    <a:pt x="2190" y="1214"/>
                    <a:pt x="2190" y="1214"/>
                    <a:pt x="2190" y="1214"/>
                  </a:cubicBezTo>
                  <a:cubicBezTo>
                    <a:pt x="2190" y="1190"/>
                    <a:pt x="2190" y="1190"/>
                    <a:pt x="2190" y="1190"/>
                  </a:cubicBezTo>
                  <a:cubicBezTo>
                    <a:pt x="2126" y="1188"/>
                    <a:pt x="2126" y="1188"/>
                    <a:pt x="2126" y="1188"/>
                  </a:cubicBezTo>
                  <a:cubicBezTo>
                    <a:pt x="2075" y="1205"/>
                    <a:pt x="2075" y="1205"/>
                    <a:pt x="2075" y="1205"/>
                  </a:cubicBezTo>
                  <a:cubicBezTo>
                    <a:pt x="2051" y="1186"/>
                    <a:pt x="2051" y="1186"/>
                    <a:pt x="2051" y="1186"/>
                  </a:cubicBezTo>
                  <a:cubicBezTo>
                    <a:pt x="2062" y="1126"/>
                    <a:pt x="2062" y="1126"/>
                    <a:pt x="2062" y="1126"/>
                  </a:cubicBezTo>
                  <a:cubicBezTo>
                    <a:pt x="2042" y="1119"/>
                    <a:pt x="2010" y="1085"/>
                    <a:pt x="1994" y="1110"/>
                  </a:cubicBezTo>
                  <a:cubicBezTo>
                    <a:pt x="1976" y="1100"/>
                    <a:pt x="1965" y="1091"/>
                    <a:pt x="1982" y="1074"/>
                  </a:cubicBezTo>
                  <a:cubicBezTo>
                    <a:pt x="1982" y="1066"/>
                    <a:pt x="1982" y="1066"/>
                    <a:pt x="1982" y="1066"/>
                  </a:cubicBezTo>
                  <a:cubicBezTo>
                    <a:pt x="1967" y="1060"/>
                    <a:pt x="1945" y="1056"/>
                    <a:pt x="1937" y="1041"/>
                  </a:cubicBezTo>
                  <a:cubicBezTo>
                    <a:pt x="1930" y="1030"/>
                    <a:pt x="1942" y="1018"/>
                    <a:pt x="1942" y="1006"/>
                  </a:cubicBezTo>
                  <a:cubicBezTo>
                    <a:pt x="1943" y="972"/>
                    <a:pt x="1935" y="929"/>
                    <a:pt x="1957" y="898"/>
                  </a:cubicBezTo>
                  <a:cubicBezTo>
                    <a:pt x="1967" y="884"/>
                    <a:pt x="1995" y="883"/>
                    <a:pt x="2000" y="865"/>
                  </a:cubicBezTo>
                  <a:cubicBezTo>
                    <a:pt x="2005" y="845"/>
                    <a:pt x="1984" y="829"/>
                    <a:pt x="1982" y="810"/>
                  </a:cubicBezTo>
                  <a:cubicBezTo>
                    <a:pt x="1959" y="810"/>
                    <a:pt x="1951" y="726"/>
                    <a:pt x="1950" y="710"/>
                  </a:cubicBezTo>
                  <a:cubicBezTo>
                    <a:pt x="1949" y="698"/>
                    <a:pt x="1931" y="687"/>
                    <a:pt x="1942" y="675"/>
                  </a:cubicBezTo>
                  <a:cubicBezTo>
                    <a:pt x="1961" y="656"/>
                    <a:pt x="2010" y="669"/>
                    <a:pt x="2034" y="661"/>
                  </a:cubicBezTo>
                  <a:cubicBezTo>
                    <a:pt x="2099" y="639"/>
                    <a:pt x="2158" y="602"/>
                    <a:pt x="2218" y="571"/>
                  </a:cubicBezTo>
                  <a:cubicBezTo>
                    <a:pt x="2239" y="559"/>
                    <a:pt x="2274" y="543"/>
                    <a:pt x="2282" y="518"/>
                  </a:cubicBezTo>
                  <a:cubicBezTo>
                    <a:pt x="2254" y="519"/>
                    <a:pt x="2230" y="548"/>
                    <a:pt x="2206" y="561"/>
                  </a:cubicBezTo>
                  <a:cubicBezTo>
                    <a:pt x="2150" y="591"/>
                    <a:pt x="2087" y="625"/>
                    <a:pt x="2026" y="643"/>
                  </a:cubicBezTo>
                  <a:cubicBezTo>
                    <a:pt x="1933" y="671"/>
                    <a:pt x="1822" y="680"/>
                    <a:pt x="1726" y="671"/>
                  </a:cubicBezTo>
                  <a:cubicBezTo>
                    <a:pt x="1702" y="669"/>
                    <a:pt x="1676" y="674"/>
                    <a:pt x="1654" y="668"/>
                  </a:cubicBezTo>
                  <a:cubicBezTo>
                    <a:pt x="1633" y="662"/>
                    <a:pt x="1622" y="641"/>
                    <a:pt x="1602" y="634"/>
                  </a:cubicBezTo>
                  <a:cubicBezTo>
                    <a:pt x="1583" y="628"/>
                    <a:pt x="1565" y="635"/>
                    <a:pt x="1546" y="624"/>
                  </a:cubicBezTo>
                  <a:cubicBezTo>
                    <a:pt x="1528" y="615"/>
                    <a:pt x="1522" y="594"/>
                    <a:pt x="1505" y="584"/>
                  </a:cubicBezTo>
                  <a:cubicBezTo>
                    <a:pt x="1478" y="569"/>
                    <a:pt x="1460" y="573"/>
                    <a:pt x="1442" y="542"/>
                  </a:cubicBezTo>
                  <a:cubicBezTo>
                    <a:pt x="1416" y="497"/>
                    <a:pt x="1432" y="431"/>
                    <a:pt x="1425" y="382"/>
                  </a:cubicBezTo>
                  <a:cubicBezTo>
                    <a:pt x="1419" y="344"/>
                    <a:pt x="1395" y="323"/>
                    <a:pt x="1398" y="282"/>
                  </a:cubicBezTo>
                  <a:cubicBezTo>
                    <a:pt x="1394" y="282"/>
                    <a:pt x="1394" y="282"/>
                    <a:pt x="1394" y="282"/>
                  </a:cubicBezTo>
                  <a:cubicBezTo>
                    <a:pt x="1352" y="320"/>
                    <a:pt x="1367" y="220"/>
                    <a:pt x="1359" y="206"/>
                  </a:cubicBezTo>
                  <a:cubicBezTo>
                    <a:pt x="1347" y="185"/>
                    <a:pt x="1317" y="176"/>
                    <a:pt x="1312" y="150"/>
                  </a:cubicBezTo>
                  <a:cubicBezTo>
                    <a:pt x="1307" y="127"/>
                    <a:pt x="1325" y="107"/>
                    <a:pt x="1318" y="82"/>
                  </a:cubicBezTo>
                  <a:cubicBezTo>
                    <a:pt x="1378" y="116"/>
                    <a:pt x="1378" y="116"/>
                    <a:pt x="1378" y="116"/>
                  </a:cubicBezTo>
                  <a:cubicBezTo>
                    <a:pt x="1504" y="208"/>
                    <a:pt x="1504" y="208"/>
                    <a:pt x="1504" y="208"/>
                  </a:cubicBezTo>
                  <a:cubicBezTo>
                    <a:pt x="1560" y="242"/>
                    <a:pt x="1560" y="242"/>
                    <a:pt x="1560" y="242"/>
                  </a:cubicBezTo>
                  <a:cubicBezTo>
                    <a:pt x="1626" y="338"/>
                    <a:pt x="1626" y="338"/>
                    <a:pt x="1626" y="338"/>
                  </a:cubicBezTo>
                  <a:cubicBezTo>
                    <a:pt x="1626" y="211"/>
                    <a:pt x="1447" y="141"/>
                    <a:pt x="1354" y="85"/>
                  </a:cubicBezTo>
                  <a:cubicBezTo>
                    <a:pt x="1321" y="66"/>
                    <a:pt x="1289" y="20"/>
                    <a:pt x="1254" y="12"/>
                  </a:cubicBezTo>
                  <a:cubicBezTo>
                    <a:pt x="1202" y="0"/>
                    <a:pt x="1136" y="24"/>
                    <a:pt x="1082" y="24"/>
                  </a:cubicBezTo>
                  <a:cubicBezTo>
                    <a:pt x="1068" y="24"/>
                    <a:pt x="1055" y="16"/>
                    <a:pt x="1042" y="17"/>
                  </a:cubicBezTo>
                  <a:cubicBezTo>
                    <a:pt x="939" y="23"/>
                    <a:pt x="840" y="67"/>
                    <a:pt x="742" y="90"/>
                  </a:cubicBezTo>
                  <a:cubicBezTo>
                    <a:pt x="617" y="120"/>
                    <a:pt x="491" y="135"/>
                    <a:pt x="374" y="191"/>
                  </a:cubicBezTo>
                  <a:cubicBezTo>
                    <a:pt x="300" y="227"/>
                    <a:pt x="251" y="293"/>
                    <a:pt x="182" y="332"/>
                  </a:cubicBezTo>
                  <a:cubicBezTo>
                    <a:pt x="146" y="352"/>
                    <a:pt x="86" y="364"/>
                    <a:pt x="46" y="37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65C3D1-29C7-0E2A-C0B0-F1DD43775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861" y="1099914"/>
              <a:ext cx="862012" cy="527050"/>
            </a:xfrm>
            <a:custGeom>
              <a:avLst/>
              <a:gdLst>
                <a:gd name="T0" fmla="*/ 481 w 2849"/>
                <a:gd name="T1" fmla="*/ 40 h 1756"/>
                <a:gd name="T2" fmla="*/ 325 w 2849"/>
                <a:gd name="T3" fmla="*/ 136 h 1756"/>
                <a:gd name="T4" fmla="*/ 205 w 2849"/>
                <a:gd name="T5" fmla="*/ 280 h 1756"/>
                <a:gd name="T6" fmla="*/ 225 w 2849"/>
                <a:gd name="T7" fmla="*/ 208 h 1756"/>
                <a:gd name="T8" fmla="*/ 125 w 2849"/>
                <a:gd name="T9" fmla="*/ 226 h 1756"/>
                <a:gd name="T10" fmla="*/ 109 w 2849"/>
                <a:gd name="T11" fmla="*/ 349 h 1756"/>
                <a:gd name="T12" fmla="*/ 89 w 2849"/>
                <a:gd name="T13" fmla="*/ 490 h 1756"/>
                <a:gd name="T14" fmla="*/ 133 w 2849"/>
                <a:gd name="T15" fmla="*/ 549 h 1756"/>
                <a:gd name="T16" fmla="*/ 217 w 2849"/>
                <a:gd name="T17" fmla="*/ 650 h 1756"/>
                <a:gd name="T18" fmla="*/ 345 w 2849"/>
                <a:gd name="T19" fmla="*/ 636 h 1756"/>
                <a:gd name="T20" fmla="*/ 325 w 2849"/>
                <a:gd name="T21" fmla="*/ 668 h 1756"/>
                <a:gd name="T22" fmla="*/ 285 w 2849"/>
                <a:gd name="T23" fmla="*/ 816 h 1756"/>
                <a:gd name="T24" fmla="*/ 281 w 2849"/>
                <a:gd name="T25" fmla="*/ 860 h 1756"/>
                <a:gd name="T26" fmla="*/ 157 w 2849"/>
                <a:gd name="T27" fmla="*/ 814 h 1756"/>
                <a:gd name="T28" fmla="*/ 149 w 2849"/>
                <a:gd name="T29" fmla="*/ 912 h 1756"/>
                <a:gd name="T30" fmla="*/ 21 w 2849"/>
                <a:gd name="T31" fmla="*/ 1104 h 1756"/>
                <a:gd name="T32" fmla="*/ 69 w 2849"/>
                <a:gd name="T33" fmla="*/ 1216 h 1756"/>
                <a:gd name="T34" fmla="*/ 145 w 2849"/>
                <a:gd name="T35" fmla="*/ 1368 h 1756"/>
                <a:gd name="T36" fmla="*/ 241 w 2849"/>
                <a:gd name="T37" fmla="*/ 1400 h 1756"/>
                <a:gd name="T38" fmla="*/ 257 w 2849"/>
                <a:gd name="T39" fmla="*/ 1408 h 1756"/>
                <a:gd name="T40" fmla="*/ 305 w 2849"/>
                <a:gd name="T41" fmla="*/ 1464 h 1756"/>
                <a:gd name="T42" fmla="*/ 421 w 2849"/>
                <a:gd name="T43" fmla="*/ 1462 h 1756"/>
                <a:gd name="T44" fmla="*/ 469 w 2849"/>
                <a:gd name="T45" fmla="*/ 1560 h 1756"/>
                <a:gd name="T46" fmla="*/ 487 w 2849"/>
                <a:gd name="T47" fmla="*/ 1703 h 1756"/>
                <a:gd name="T48" fmla="*/ 552 w 2849"/>
                <a:gd name="T49" fmla="*/ 1676 h 1756"/>
                <a:gd name="T50" fmla="*/ 657 w 2849"/>
                <a:gd name="T51" fmla="*/ 1716 h 1756"/>
                <a:gd name="T52" fmla="*/ 988 w 2849"/>
                <a:gd name="T53" fmla="*/ 1719 h 1756"/>
                <a:gd name="T54" fmla="*/ 1048 w 2849"/>
                <a:gd name="T55" fmla="*/ 1588 h 1756"/>
                <a:gd name="T56" fmla="*/ 1182 w 2849"/>
                <a:gd name="T57" fmla="*/ 1558 h 1756"/>
                <a:gd name="T58" fmla="*/ 1249 w 2849"/>
                <a:gd name="T59" fmla="*/ 1500 h 1756"/>
                <a:gd name="T60" fmla="*/ 1345 w 2849"/>
                <a:gd name="T61" fmla="*/ 1464 h 1756"/>
                <a:gd name="T62" fmla="*/ 1373 w 2849"/>
                <a:gd name="T63" fmla="*/ 1440 h 1756"/>
                <a:gd name="T64" fmla="*/ 1433 w 2849"/>
                <a:gd name="T65" fmla="*/ 1420 h 1756"/>
                <a:gd name="T66" fmla="*/ 1461 w 2849"/>
                <a:gd name="T67" fmla="*/ 1388 h 1756"/>
                <a:gd name="T68" fmla="*/ 1577 w 2849"/>
                <a:gd name="T69" fmla="*/ 1360 h 1756"/>
                <a:gd name="T70" fmla="*/ 1681 w 2849"/>
                <a:gd name="T71" fmla="*/ 1328 h 1756"/>
                <a:gd name="T72" fmla="*/ 1733 w 2849"/>
                <a:gd name="T73" fmla="*/ 1348 h 1756"/>
                <a:gd name="T74" fmla="*/ 1797 w 2849"/>
                <a:gd name="T75" fmla="*/ 1300 h 1756"/>
                <a:gd name="T76" fmla="*/ 1973 w 2849"/>
                <a:gd name="T77" fmla="*/ 1275 h 1756"/>
                <a:gd name="T78" fmla="*/ 2097 w 2849"/>
                <a:gd name="T79" fmla="*/ 1264 h 1756"/>
                <a:gd name="T80" fmla="*/ 2257 w 2849"/>
                <a:gd name="T81" fmla="*/ 1228 h 1756"/>
                <a:gd name="T82" fmla="*/ 2373 w 2849"/>
                <a:gd name="T83" fmla="*/ 1144 h 1756"/>
                <a:gd name="T84" fmla="*/ 2601 w 2849"/>
                <a:gd name="T85" fmla="*/ 980 h 1756"/>
                <a:gd name="T86" fmla="*/ 2661 w 2849"/>
                <a:gd name="T87" fmla="*/ 876 h 1756"/>
                <a:gd name="T88" fmla="*/ 2757 w 2849"/>
                <a:gd name="T89" fmla="*/ 792 h 1756"/>
                <a:gd name="T90" fmla="*/ 2785 w 2849"/>
                <a:gd name="T91" fmla="*/ 736 h 1756"/>
                <a:gd name="T92" fmla="*/ 2770 w 2849"/>
                <a:gd name="T93" fmla="*/ 520 h 1756"/>
                <a:gd name="T94" fmla="*/ 2711 w 2849"/>
                <a:gd name="T95" fmla="*/ 364 h 1756"/>
                <a:gd name="T96" fmla="*/ 2652 w 2849"/>
                <a:gd name="T97" fmla="*/ 309 h 1756"/>
                <a:gd name="T98" fmla="*/ 2625 w 2849"/>
                <a:gd name="T99" fmla="*/ 184 h 1756"/>
                <a:gd name="T100" fmla="*/ 2725 w 2849"/>
                <a:gd name="T101" fmla="*/ 138 h 1756"/>
                <a:gd name="T102" fmla="*/ 2817 w 2849"/>
                <a:gd name="T103" fmla="*/ 24 h 1756"/>
                <a:gd name="T104" fmla="*/ 2297 w 2849"/>
                <a:gd name="T105" fmla="*/ 85 h 1756"/>
                <a:gd name="T106" fmla="*/ 1657 w 2849"/>
                <a:gd name="T107" fmla="*/ 124 h 1756"/>
                <a:gd name="T108" fmla="*/ 649 w 2849"/>
                <a:gd name="T109" fmla="*/ 35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49" h="1756">
                  <a:moveTo>
                    <a:pt x="525" y="0"/>
                  </a:moveTo>
                  <a:cubicBezTo>
                    <a:pt x="481" y="40"/>
                    <a:pt x="481" y="40"/>
                    <a:pt x="481" y="40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325" y="136"/>
                    <a:pt x="325" y="136"/>
                    <a:pt x="325" y="136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205" y="280"/>
                    <a:pt x="205" y="280"/>
                    <a:pt x="205" y="280"/>
                  </a:cubicBezTo>
                  <a:cubicBezTo>
                    <a:pt x="193" y="288"/>
                    <a:pt x="193" y="288"/>
                    <a:pt x="193" y="288"/>
                  </a:cubicBezTo>
                  <a:cubicBezTo>
                    <a:pt x="225" y="208"/>
                    <a:pt x="225" y="208"/>
                    <a:pt x="225" y="208"/>
                  </a:cubicBezTo>
                  <a:cubicBezTo>
                    <a:pt x="212" y="213"/>
                    <a:pt x="206" y="227"/>
                    <a:pt x="193" y="229"/>
                  </a:cubicBezTo>
                  <a:cubicBezTo>
                    <a:pt x="176" y="231"/>
                    <a:pt x="138" y="207"/>
                    <a:pt x="125" y="226"/>
                  </a:cubicBezTo>
                  <a:cubicBezTo>
                    <a:pt x="107" y="254"/>
                    <a:pt x="162" y="288"/>
                    <a:pt x="154" y="316"/>
                  </a:cubicBezTo>
                  <a:cubicBezTo>
                    <a:pt x="148" y="336"/>
                    <a:pt x="120" y="332"/>
                    <a:pt x="109" y="349"/>
                  </a:cubicBezTo>
                  <a:cubicBezTo>
                    <a:pt x="89" y="383"/>
                    <a:pt x="100" y="423"/>
                    <a:pt x="97" y="458"/>
                  </a:cubicBezTo>
                  <a:cubicBezTo>
                    <a:pt x="95" y="469"/>
                    <a:pt x="83" y="479"/>
                    <a:pt x="89" y="490"/>
                  </a:cubicBezTo>
                  <a:cubicBezTo>
                    <a:pt x="98" y="506"/>
                    <a:pt x="127" y="512"/>
                    <a:pt x="141" y="524"/>
                  </a:cubicBezTo>
                  <a:cubicBezTo>
                    <a:pt x="133" y="528"/>
                    <a:pt x="116" y="543"/>
                    <a:pt x="133" y="549"/>
                  </a:cubicBezTo>
                  <a:cubicBezTo>
                    <a:pt x="154" y="557"/>
                    <a:pt x="199" y="547"/>
                    <a:pt x="211" y="581"/>
                  </a:cubicBezTo>
                  <a:cubicBezTo>
                    <a:pt x="218" y="602"/>
                    <a:pt x="185" y="636"/>
                    <a:pt x="217" y="650"/>
                  </a:cubicBezTo>
                  <a:cubicBezTo>
                    <a:pt x="236" y="658"/>
                    <a:pt x="259" y="640"/>
                    <a:pt x="277" y="635"/>
                  </a:cubicBezTo>
                  <a:cubicBezTo>
                    <a:pt x="298" y="630"/>
                    <a:pt x="323" y="636"/>
                    <a:pt x="345" y="636"/>
                  </a:cubicBezTo>
                  <a:cubicBezTo>
                    <a:pt x="349" y="672"/>
                    <a:pt x="349" y="672"/>
                    <a:pt x="349" y="672"/>
                  </a:cubicBezTo>
                  <a:cubicBezTo>
                    <a:pt x="325" y="668"/>
                    <a:pt x="325" y="668"/>
                    <a:pt x="325" y="668"/>
                  </a:cubicBezTo>
                  <a:cubicBezTo>
                    <a:pt x="325" y="704"/>
                    <a:pt x="312" y="739"/>
                    <a:pt x="297" y="772"/>
                  </a:cubicBezTo>
                  <a:cubicBezTo>
                    <a:pt x="290" y="788"/>
                    <a:pt x="274" y="799"/>
                    <a:pt x="285" y="816"/>
                  </a:cubicBezTo>
                  <a:cubicBezTo>
                    <a:pt x="285" y="820"/>
                    <a:pt x="285" y="820"/>
                    <a:pt x="285" y="820"/>
                  </a:cubicBezTo>
                  <a:cubicBezTo>
                    <a:pt x="272" y="833"/>
                    <a:pt x="272" y="844"/>
                    <a:pt x="281" y="860"/>
                  </a:cubicBezTo>
                  <a:cubicBezTo>
                    <a:pt x="258" y="858"/>
                    <a:pt x="256" y="840"/>
                    <a:pt x="239" y="829"/>
                  </a:cubicBezTo>
                  <a:cubicBezTo>
                    <a:pt x="226" y="821"/>
                    <a:pt x="169" y="799"/>
                    <a:pt x="157" y="814"/>
                  </a:cubicBezTo>
                  <a:cubicBezTo>
                    <a:pt x="150" y="824"/>
                    <a:pt x="147" y="859"/>
                    <a:pt x="145" y="872"/>
                  </a:cubicBezTo>
                  <a:cubicBezTo>
                    <a:pt x="144" y="886"/>
                    <a:pt x="146" y="899"/>
                    <a:pt x="149" y="912"/>
                  </a:cubicBezTo>
                  <a:cubicBezTo>
                    <a:pt x="86" y="927"/>
                    <a:pt x="82" y="991"/>
                    <a:pt x="81" y="1044"/>
                  </a:cubicBezTo>
                  <a:cubicBezTo>
                    <a:pt x="53" y="1044"/>
                    <a:pt x="0" y="1067"/>
                    <a:pt x="21" y="1104"/>
                  </a:cubicBezTo>
                  <a:cubicBezTo>
                    <a:pt x="36" y="1131"/>
                    <a:pt x="64" y="1121"/>
                    <a:pt x="65" y="1160"/>
                  </a:cubicBezTo>
                  <a:cubicBezTo>
                    <a:pt x="95" y="1176"/>
                    <a:pt x="64" y="1193"/>
                    <a:pt x="69" y="1216"/>
                  </a:cubicBezTo>
                  <a:cubicBezTo>
                    <a:pt x="75" y="1243"/>
                    <a:pt x="96" y="1249"/>
                    <a:pt x="89" y="1280"/>
                  </a:cubicBezTo>
                  <a:cubicBezTo>
                    <a:pt x="126" y="1310"/>
                    <a:pt x="88" y="1347"/>
                    <a:pt x="145" y="1368"/>
                  </a:cubicBezTo>
                  <a:cubicBezTo>
                    <a:pt x="147" y="1332"/>
                    <a:pt x="174" y="1346"/>
                    <a:pt x="201" y="1344"/>
                  </a:cubicBezTo>
                  <a:cubicBezTo>
                    <a:pt x="202" y="1374"/>
                    <a:pt x="208" y="1397"/>
                    <a:pt x="241" y="1400"/>
                  </a:cubicBezTo>
                  <a:cubicBezTo>
                    <a:pt x="237" y="1424"/>
                    <a:pt x="237" y="1424"/>
                    <a:pt x="237" y="1424"/>
                  </a:cubicBezTo>
                  <a:cubicBezTo>
                    <a:pt x="257" y="1408"/>
                    <a:pt x="257" y="1408"/>
                    <a:pt x="257" y="1408"/>
                  </a:cubicBezTo>
                  <a:cubicBezTo>
                    <a:pt x="265" y="1420"/>
                    <a:pt x="265" y="1420"/>
                    <a:pt x="265" y="1420"/>
                  </a:cubicBezTo>
                  <a:cubicBezTo>
                    <a:pt x="292" y="1419"/>
                    <a:pt x="304" y="1439"/>
                    <a:pt x="305" y="1464"/>
                  </a:cubicBezTo>
                  <a:cubicBezTo>
                    <a:pt x="341" y="1468"/>
                    <a:pt x="341" y="1468"/>
                    <a:pt x="341" y="1468"/>
                  </a:cubicBezTo>
                  <a:cubicBezTo>
                    <a:pt x="357" y="1448"/>
                    <a:pt x="402" y="1438"/>
                    <a:pt x="421" y="1462"/>
                  </a:cubicBezTo>
                  <a:cubicBezTo>
                    <a:pt x="442" y="1487"/>
                    <a:pt x="440" y="1530"/>
                    <a:pt x="473" y="1548"/>
                  </a:cubicBezTo>
                  <a:cubicBezTo>
                    <a:pt x="469" y="1560"/>
                    <a:pt x="469" y="1560"/>
                    <a:pt x="469" y="1560"/>
                  </a:cubicBezTo>
                  <a:cubicBezTo>
                    <a:pt x="436" y="1556"/>
                    <a:pt x="437" y="1583"/>
                    <a:pt x="437" y="1608"/>
                  </a:cubicBezTo>
                  <a:cubicBezTo>
                    <a:pt x="499" y="1614"/>
                    <a:pt x="465" y="1663"/>
                    <a:pt x="487" y="1703"/>
                  </a:cubicBezTo>
                  <a:cubicBezTo>
                    <a:pt x="497" y="1720"/>
                    <a:pt x="531" y="1724"/>
                    <a:pt x="549" y="1728"/>
                  </a:cubicBezTo>
                  <a:cubicBezTo>
                    <a:pt x="552" y="1676"/>
                    <a:pt x="552" y="1676"/>
                    <a:pt x="552" y="1676"/>
                  </a:cubicBezTo>
                  <a:cubicBezTo>
                    <a:pt x="597" y="1628"/>
                    <a:pt x="597" y="1628"/>
                    <a:pt x="597" y="1628"/>
                  </a:cubicBezTo>
                  <a:cubicBezTo>
                    <a:pt x="626" y="1659"/>
                    <a:pt x="608" y="1694"/>
                    <a:pt x="657" y="1716"/>
                  </a:cubicBezTo>
                  <a:cubicBezTo>
                    <a:pt x="706" y="1737"/>
                    <a:pt x="751" y="1675"/>
                    <a:pt x="789" y="1724"/>
                  </a:cubicBezTo>
                  <a:cubicBezTo>
                    <a:pt x="849" y="1680"/>
                    <a:pt x="922" y="1756"/>
                    <a:pt x="988" y="1719"/>
                  </a:cubicBezTo>
                  <a:cubicBezTo>
                    <a:pt x="1029" y="1696"/>
                    <a:pt x="997" y="1671"/>
                    <a:pt x="1004" y="1640"/>
                  </a:cubicBezTo>
                  <a:cubicBezTo>
                    <a:pt x="1010" y="1620"/>
                    <a:pt x="1034" y="1603"/>
                    <a:pt x="1048" y="1588"/>
                  </a:cubicBezTo>
                  <a:cubicBezTo>
                    <a:pt x="1066" y="1567"/>
                    <a:pt x="1092" y="1560"/>
                    <a:pt x="1109" y="1588"/>
                  </a:cubicBezTo>
                  <a:cubicBezTo>
                    <a:pt x="1182" y="1558"/>
                    <a:pt x="1182" y="1558"/>
                    <a:pt x="1182" y="1558"/>
                  </a:cubicBezTo>
                  <a:cubicBezTo>
                    <a:pt x="1210" y="1552"/>
                    <a:pt x="1210" y="1552"/>
                    <a:pt x="1210" y="1552"/>
                  </a:cubicBezTo>
                  <a:cubicBezTo>
                    <a:pt x="1249" y="1500"/>
                    <a:pt x="1249" y="1500"/>
                    <a:pt x="1249" y="1500"/>
                  </a:cubicBezTo>
                  <a:cubicBezTo>
                    <a:pt x="1245" y="1484"/>
                    <a:pt x="1245" y="1484"/>
                    <a:pt x="1245" y="1484"/>
                  </a:cubicBezTo>
                  <a:cubicBezTo>
                    <a:pt x="1278" y="1482"/>
                    <a:pt x="1327" y="1498"/>
                    <a:pt x="1345" y="1464"/>
                  </a:cubicBezTo>
                  <a:cubicBezTo>
                    <a:pt x="1385" y="1460"/>
                    <a:pt x="1385" y="1460"/>
                    <a:pt x="1385" y="1460"/>
                  </a:cubicBezTo>
                  <a:cubicBezTo>
                    <a:pt x="1373" y="1440"/>
                    <a:pt x="1373" y="1440"/>
                    <a:pt x="1373" y="1440"/>
                  </a:cubicBezTo>
                  <a:cubicBezTo>
                    <a:pt x="1373" y="1436"/>
                    <a:pt x="1373" y="1436"/>
                    <a:pt x="1373" y="1436"/>
                  </a:cubicBezTo>
                  <a:cubicBezTo>
                    <a:pt x="1395" y="1423"/>
                    <a:pt x="1407" y="1416"/>
                    <a:pt x="1433" y="1420"/>
                  </a:cubicBezTo>
                  <a:cubicBezTo>
                    <a:pt x="1457" y="1388"/>
                    <a:pt x="1457" y="1388"/>
                    <a:pt x="1457" y="1388"/>
                  </a:cubicBezTo>
                  <a:cubicBezTo>
                    <a:pt x="1461" y="1388"/>
                    <a:pt x="1461" y="1388"/>
                    <a:pt x="1461" y="1388"/>
                  </a:cubicBezTo>
                  <a:cubicBezTo>
                    <a:pt x="1495" y="1450"/>
                    <a:pt x="1543" y="1404"/>
                    <a:pt x="1573" y="1360"/>
                  </a:cubicBezTo>
                  <a:cubicBezTo>
                    <a:pt x="1577" y="1360"/>
                    <a:pt x="1577" y="1360"/>
                    <a:pt x="1577" y="1360"/>
                  </a:cubicBezTo>
                  <a:cubicBezTo>
                    <a:pt x="1609" y="1376"/>
                    <a:pt x="1609" y="1376"/>
                    <a:pt x="1609" y="1376"/>
                  </a:cubicBezTo>
                  <a:cubicBezTo>
                    <a:pt x="1624" y="1349"/>
                    <a:pt x="1653" y="1339"/>
                    <a:pt x="1681" y="1328"/>
                  </a:cubicBezTo>
                  <a:cubicBezTo>
                    <a:pt x="1681" y="1348"/>
                    <a:pt x="1681" y="1348"/>
                    <a:pt x="1681" y="1348"/>
                  </a:cubicBezTo>
                  <a:cubicBezTo>
                    <a:pt x="1701" y="1337"/>
                    <a:pt x="1712" y="1340"/>
                    <a:pt x="1733" y="1348"/>
                  </a:cubicBezTo>
                  <a:cubicBezTo>
                    <a:pt x="1801" y="1316"/>
                    <a:pt x="1801" y="1316"/>
                    <a:pt x="1801" y="1316"/>
                  </a:cubicBezTo>
                  <a:cubicBezTo>
                    <a:pt x="1797" y="1300"/>
                    <a:pt x="1797" y="1300"/>
                    <a:pt x="1797" y="1300"/>
                  </a:cubicBezTo>
                  <a:cubicBezTo>
                    <a:pt x="1811" y="1300"/>
                    <a:pt x="1823" y="1307"/>
                    <a:pt x="1837" y="1306"/>
                  </a:cubicBezTo>
                  <a:cubicBezTo>
                    <a:pt x="1879" y="1304"/>
                    <a:pt x="1931" y="1284"/>
                    <a:pt x="1973" y="1275"/>
                  </a:cubicBezTo>
                  <a:cubicBezTo>
                    <a:pt x="1992" y="1271"/>
                    <a:pt x="2009" y="1257"/>
                    <a:pt x="2029" y="1256"/>
                  </a:cubicBezTo>
                  <a:cubicBezTo>
                    <a:pt x="2049" y="1255"/>
                    <a:pt x="2078" y="1257"/>
                    <a:pt x="2097" y="1264"/>
                  </a:cubicBezTo>
                  <a:cubicBezTo>
                    <a:pt x="2115" y="1270"/>
                    <a:pt x="2132" y="1285"/>
                    <a:pt x="2153" y="1283"/>
                  </a:cubicBezTo>
                  <a:cubicBezTo>
                    <a:pt x="2179" y="1281"/>
                    <a:pt x="2212" y="1148"/>
                    <a:pt x="2257" y="1228"/>
                  </a:cubicBezTo>
                  <a:cubicBezTo>
                    <a:pt x="2275" y="1216"/>
                    <a:pt x="2274" y="1195"/>
                    <a:pt x="2290" y="1182"/>
                  </a:cubicBezTo>
                  <a:cubicBezTo>
                    <a:pt x="2310" y="1164"/>
                    <a:pt x="2349" y="1162"/>
                    <a:pt x="2373" y="1144"/>
                  </a:cubicBezTo>
                  <a:cubicBezTo>
                    <a:pt x="2418" y="1111"/>
                    <a:pt x="2448" y="1062"/>
                    <a:pt x="2493" y="1027"/>
                  </a:cubicBezTo>
                  <a:cubicBezTo>
                    <a:pt x="2531" y="997"/>
                    <a:pt x="2549" y="951"/>
                    <a:pt x="2601" y="980"/>
                  </a:cubicBezTo>
                  <a:cubicBezTo>
                    <a:pt x="2605" y="912"/>
                    <a:pt x="2605" y="912"/>
                    <a:pt x="2605" y="912"/>
                  </a:cubicBezTo>
                  <a:cubicBezTo>
                    <a:pt x="2636" y="912"/>
                    <a:pt x="2655" y="911"/>
                    <a:pt x="2661" y="876"/>
                  </a:cubicBezTo>
                  <a:cubicBezTo>
                    <a:pt x="2693" y="884"/>
                    <a:pt x="2693" y="884"/>
                    <a:pt x="2693" y="884"/>
                  </a:cubicBezTo>
                  <a:cubicBezTo>
                    <a:pt x="2757" y="792"/>
                    <a:pt x="2757" y="792"/>
                    <a:pt x="2757" y="792"/>
                  </a:cubicBezTo>
                  <a:cubicBezTo>
                    <a:pt x="2781" y="800"/>
                    <a:pt x="2781" y="800"/>
                    <a:pt x="2781" y="800"/>
                  </a:cubicBezTo>
                  <a:cubicBezTo>
                    <a:pt x="2787" y="779"/>
                    <a:pt x="2777" y="756"/>
                    <a:pt x="2785" y="736"/>
                  </a:cubicBezTo>
                  <a:cubicBezTo>
                    <a:pt x="2804" y="688"/>
                    <a:pt x="2849" y="657"/>
                    <a:pt x="2826" y="596"/>
                  </a:cubicBezTo>
                  <a:cubicBezTo>
                    <a:pt x="2816" y="568"/>
                    <a:pt x="2785" y="547"/>
                    <a:pt x="2770" y="520"/>
                  </a:cubicBezTo>
                  <a:cubicBezTo>
                    <a:pt x="2748" y="480"/>
                    <a:pt x="2738" y="443"/>
                    <a:pt x="2693" y="424"/>
                  </a:cubicBezTo>
                  <a:cubicBezTo>
                    <a:pt x="2696" y="405"/>
                    <a:pt x="2713" y="382"/>
                    <a:pt x="2711" y="364"/>
                  </a:cubicBezTo>
                  <a:cubicBezTo>
                    <a:pt x="2710" y="349"/>
                    <a:pt x="2700" y="319"/>
                    <a:pt x="2684" y="313"/>
                  </a:cubicBezTo>
                  <a:cubicBezTo>
                    <a:pt x="2674" y="309"/>
                    <a:pt x="2661" y="318"/>
                    <a:pt x="2652" y="309"/>
                  </a:cubicBezTo>
                  <a:cubicBezTo>
                    <a:pt x="2634" y="294"/>
                    <a:pt x="2611" y="253"/>
                    <a:pt x="2601" y="232"/>
                  </a:cubicBezTo>
                  <a:cubicBezTo>
                    <a:pt x="2623" y="224"/>
                    <a:pt x="2622" y="205"/>
                    <a:pt x="2625" y="184"/>
                  </a:cubicBezTo>
                  <a:cubicBezTo>
                    <a:pt x="2647" y="182"/>
                    <a:pt x="2681" y="171"/>
                    <a:pt x="2700" y="159"/>
                  </a:cubicBezTo>
                  <a:cubicBezTo>
                    <a:pt x="2709" y="154"/>
                    <a:pt x="2714" y="142"/>
                    <a:pt x="2725" y="138"/>
                  </a:cubicBezTo>
                  <a:cubicBezTo>
                    <a:pt x="2765" y="125"/>
                    <a:pt x="2846" y="139"/>
                    <a:pt x="2825" y="68"/>
                  </a:cubicBezTo>
                  <a:cubicBezTo>
                    <a:pt x="2847" y="55"/>
                    <a:pt x="2836" y="34"/>
                    <a:pt x="2817" y="24"/>
                  </a:cubicBezTo>
                  <a:cubicBezTo>
                    <a:pt x="2797" y="68"/>
                    <a:pt x="2732" y="49"/>
                    <a:pt x="2693" y="53"/>
                  </a:cubicBezTo>
                  <a:cubicBezTo>
                    <a:pt x="2561" y="69"/>
                    <a:pt x="2428" y="69"/>
                    <a:pt x="2297" y="85"/>
                  </a:cubicBezTo>
                  <a:cubicBezTo>
                    <a:pt x="2115" y="108"/>
                    <a:pt x="1928" y="131"/>
                    <a:pt x="1745" y="136"/>
                  </a:cubicBezTo>
                  <a:cubicBezTo>
                    <a:pt x="1716" y="136"/>
                    <a:pt x="1686" y="126"/>
                    <a:pt x="1657" y="124"/>
                  </a:cubicBezTo>
                  <a:cubicBezTo>
                    <a:pt x="1556" y="118"/>
                    <a:pt x="1457" y="114"/>
                    <a:pt x="1357" y="105"/>
                  </a:cubicBezTo>
                  <a:cubicBezTo>
                    <a:pt x="1121" y="82"/>
                    <a:pt x="883" y="71"/>
                    <a:pt x="649" y="35"/>
                  </a:cubicBezTo>
                  <a:cubicBezTo>
                    <a:pt x="607" y="29"/>
                    <a:pt x="567" y="8"/>
                    <a:pt x="525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83EA55D-F522-9A36-06D6-420CEB1E4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23" y="1239614"/>
              <a:ext cx="111125" cy="80963"/>
            </a:xfrm>
            <a:custGeom>
              <a:avLst/>
              <a:gdLst>
                <a:gd name="T0" fmla="*/ 4 w 364"/>
                <a:gd name="T1" fmla="*/ 106 h 270"/>
                <a:gd name="T2" fmla="*/ 0 w 364"/>
                <a:gd name="T3" fmla="*/ 178 h 270"/>
                <a:gd name="T4" fmla="*/ 48 w 364"/>
                <a:gd name="T5" fmla="*/ 149 h 270"/>
                <a:gd name="T6" fmla="*/ 96 w 364"/>
                <a:gd name="T7" fmla="*/ 142 h 270"/>
                <a:gd name="T8" fmla="*/ 88 w 364"/>
                <a:gd name="T9" fmla="*/ 186 h 270"/>
                <a:gd name="T10" fmla="*/ 210 w 364"/>
                <a:gd name="T11" fmla="*/ 209 h 270"/>
                <a:gd name="T12" fmla="*/ 224 w 364"/>
                <a:gd name="T13" fmla="*/ 270 h 270"/>
                <a:gd name="T14" fmla="*/ 264 w 364"/>
                <a:gd name="T15" fmla="*/ 162 h 270"/>
                <a:gd name="T16" fmla="*/ 304 w 364"/>
                <a:gd name="T17" fmla="*/ 110 h 270"/>
                <a:gd name="T18" fmla="*/ 364 w 364"/>
                <a:gd name="T19" fmla="*/ 18 h 270"/>
                <a:gd name="T20" fmla="*/ 364 w 364"/>
                <a:gd name="T21" fmla="*/ 10 h 270"/>
                <a:gd name="T22" fmla="*/ 320 w 364"/>
                <a:gd name="T23" fmla="*/ 6 h 270"/>
                <a:gd name="T24" fmla="*/ 280 w 364"/>
                <a:gd name="T25" fmla="*/ 32 h 270"/>
                <a:gd name="T26" fmla="*/ 160 w 364"/>
                <a:gd name="T27" fmla="*/ 50 h 270"/>
                <a:gd name="T28" fmla="*/ 4 w 364"/>
                <a:gd name="T29" fmla="*/ 10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4" h="270">
                  <a:moveTo>
                    <a:pt x="4" y="106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88" y="186"/>
                    <a:pt x="88" y="186"/>
                    <a:pt x="88" y="186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9" y="238"/>
                    <a:pt x="246" y="190"/>
                    <a:pt x="264" y="162"/>
                  </a:cubicBezTo>
                  <a:cubicBezTo>
                    <a:pt x="276" y="143"/>
                    <a:pt x="295" y="131"/>
                    <a:pt x="304" y="110"/>
                  </a:cubicBezTo>
                  <a:cubicBezTo>
                    <a:pt x="319" y="74"/>
                    <a:pt x="315" y="23"/>
                    <a:pt x="364" y="18"/>
                  </a:cubicBezTo>
                  <a:cubicBezTo>
                    <a:pt x="364" y="10"/>
                    <a:pt x="364" y="10"/>
                    <a:pt x="364" y="10"/>
                  </a:cubicBezTo>
                  <a:cubicBezTo>
                    <a:pt x="349" y="8"/>
                    <a:pt x="334" y="0"/>
                    <a:pt x="320" y="6"/>
                  </a:cubicBezTo>
                  <a:cubicBezTo>
                    <a:pt x="305" y="13"/>
                    <a:pt x="296" y="30"/>
                    <a:pt x="280" y="32"/>
                  </a:cubicBezTo>
                  <a:cubicBezTo>
                    <a:pt x="240" y="38"/>
                    <a:pt x="198" y="30"/>
                    <a:pt x="160" y="50"/>
                  </a:cubicBezTo>
                  <a:cubicBezTo>
                    <a:pt x="96" y="84"/>
                    <a:pt x="83" y="149"/>
                    <a:pt x="4" y="106"/>
                  </a:cubicBez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17390F5-835E-CCD3-7EA7-2421ED02C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11" y="1361852"/>
              <a:ext cx="585787" cy="581025"/>
            </a:xfrm>
            <a:custGeom>
              <a:avLst/>
              <a:gdLst>
                <a:gd name="T0" fmla="*/ 637 w 1935"/>
                <a:gd name="T1" fmla="*/ 64 h 1934"/>
                <a:gd name="T2" fmla="*/ 553 w 1935"/>
                <a:gd name="T3" fmla="*/ 28 h 1934"/>
                <a:gd name="T4" fmla="*/ 397 w 1935"/>
                <a:gd name="T5" fmla="*/ 112 h 1934"/>
                <a:gd name="T6" fmla="*/ 433 w 1935"/>
                <a:gd name="T7" fmla="*/ 212 h 1934"/>
                <a:gd name="T8" fmla="*/ 329 w 1935"/>
                <a:gd name="T9" fmla="*/ 224 h 1934"/>
                <a:gd name="T10" fmla="*/ 281 w 1935"/>
                <a:gd name="T11" fmla="*/ 224 h 1934"/>
                <a:gd name="T12" fmla="*/ 152 w 1935"/>
                <a:gd name="T13" fmla="*/ 244 h 1934"/>
                <a:gd name="T14" fmla="*/ 45 w 1935"/>
                <a:gd name="T15" fmla="*/ 491 h 1934"/>
                <a:gd name="T16" fmla="*/ 132 w 1935"/>
                <a:gd name="T17" fmla="*/ 668 h 1934"/>
                <a:gd name="T18" fmla="*/ 37 w 1935"/>
                <a:gd name="T19" fmla="*/ 824 h 1934"/>
                <a:gd name="T20" fmla="*/ 29 w 1935"/>
                <a:gd name="T21" fmla="*/ 932 h 1934"/>
                <a:gd name="T22" fmla="*/ 69 w 1935"/>
                <a:gd name="T23" fmla="*/ 1067 h 1934"/>
                <a:gd name="T24" fmla="*/ 165 w 1935"/>
                <a:gd name="T25" fmla="*/ 1228 h 1934"/>
                <a:gd name="T26" fmla="*/ 93 w 1935"/>
                <a:gd name="T27" fmla="*/ 1336 h 1934"/>
                <a:gd name="T28" fmla="*/ 133 w 1935"/>
                <a:gd name="T29" fmla="*/ 1428 h 1934"/>
                <a:gd name="T30" fmla="*/ 253 w 1935"/>
                <a:gd name="T31" fmla="*/ 1468 h 1934"/>
                <a:gd name="T32" fmla="*/ 301 w 1935"/>
                <a:gd name="T33" fmla="*/ 1524 h 1934"/>
                <a:gd name="T34" fmla="*/ 361 w 1935"/>
                <a:gd name="T35" fmla="*/ 1492 h 1934"/>
                <a:gd name="T36" fmla="*/ 433 w 1935"/>
                <a:gd name="T37" fmla="*/ 1496 h 1934"/>
                <a:gd name="T38" fmla="*/ 461 w 1935"/>
                <a:gd name="T39" fmla="*/ 1504 h 1934"/>
                <a:gd name="T40" fmla="*/ 565 w 1935"/>
                <a:gd name="T41" fmla="*/ 1584 h 1934"/>
                <a:gd name="T42" fmla="*/ 637 w 1935"/>
                <a:gd name="T43" fmla="*/ 1660 h 1934"/>
                <a:gd name="T44" fmla="*/ 789 w 1935"/>
                <a:gd name="T45" fmla="*/ 1717 h 1934"/>
                <a:gd name="T46" fmla="*/ 973 w 1935"/>
                <a:gd name="T47" fmla="*/ 1711 h 1934"/>
                <a:gd name="T48" fmla="*/ 1117 w 1935"/>
                <a:gd name="T49" fmla="*/ 1831 h 1934"/>
                <a:gd name="T50" fmla="*/ 1213 w 1935"/>
                <a:gd name="T51" fmla="*/ 1906 h 1934"/>
                <a:gd name="T52" fmla="*/ 1313 w 1935"/>
                <a:gd name="T53" fmla="*/ 1868 h 1934"/>
                <a:gd name="T54" fmla="*/ 1353 w 1935"/>
                <a:gd name="T55" fmla="*/ 1896 h 1934"/>
                <a:gd name="T56" fmla="*/ 1533 w 1935"/>
                <a:gd name="T57" fmla="*/ 1896 h 1934"/>
                <a:gd name="T58" fmla="*/ 1590 w 1935"/>
                <a:gd name="T59" fmla="*/ 1789 h 1934"/>
                <a:gd name="T60" fmla="*/ 1633 w 1935"/>
                <a:gd name="T61" fmla="*/ 1660 h 1934"/>
                <a:gd name="T62" fmla="*/ 1689 w 1935"/>
                <a:gd name="T63" fmla="*/ 1584 h 1934"/>
                <a:gd name="T64" fmla="*/ 1685 w 1935"/>
                <a:gd name="T65" fmla="*/ 1428 h 1934"/>
                <a:gd name="T66" fmla="*/ 1753 w 1935"/>
                <a:gd name="T67" fmla="*/ 1356 h 1934"/>
                <a:gd name="T68" fmla="*/ 1701 w 1935"/>
                <a:gd name="T69" fmla="*/ 1136 h 1934"/>
                <a:gd name="T70" fmla="*/ 1877 w 1935"/>
                <a:gd name="T71" fmla="*/ 1104 h 1934"/>
                <a:gd name="T72" fmla="*/ 1841 w 1935"/>
                <a:gd name="T73" fmla="*/ 892 h 1934"/>
                <a:gd name="T74" fmla="*/ 1923 w 1935"/>
                <a:gd name="T75" fmla="*/ 796 h 1934"/>
                <a:gd name="T76" fmla="*/ 1875 w 1935"/>
                <a:gd name="T77" fmla="*/ 623 h 1934"/>
                <a:gd name="T78" fmla="*/ 1705 w 1935"/>
                <a:gd name="T79" fmla="*/ 544 h 1934"/>
                <a:gd name="T80" fmla="*/ 1685 w 1935"/>
                <a:gd name="T81" fmla="*/ 532 h 1934"/>
                <a:gd name="T82" fmla="*/ 1551 w 1935"/>
                <a:gd name="T83" fmla="*/ 464 h 1934"/>
                <a:gd name="T84" fmla="*/ 1529 w 1935"/>
                <a:gd name="T85" fmla="*/ 296 h 1934"/>
                <a:gd name="T86" fmla="*/ 1297 w 1935"/>
                <a:gd name="T87" fmla="*/ 252 h 1934"/>
                <a:gd name="T88" fmla="*/ 1189 w 1935"/>
                <a:gd name="T89" fmla="*/ 112 h 1934"/>
                <a:gd name="T90" fmla="*/ 1009 w 1935"/>
                <a:gd name="T91" fmla="*/ 160 h 1934"/>
                <a:gd name="T92" fmla="*/ 949 w 1935"/>
                <a:gd name="T93" fmla="*/ 128 h 1934"/>
                <a:gd name="T94" fmla="*/ 793 w 1935"/>
                <a:gd name="T95" fmla="*/ 108 h 1934"/>
                <a:gd name="T96" fmla="*/ 757 w 1935"/>
                <a:gd name="T97" fmla="*/ 48 h 1934"/>
                <a:gd name="T98" fmla="*/ 713 w 1935"/>
                <a:gd name="T99" fmla="*/ 24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5" h="1934">
                  <a:moveTo>
                    <a:pt x="649" y="0"/>
                  </a:moveTo>
                  <a:cubicBezTo>
                    <a:pt x="649" y="19"/>
                    <a:pt x="647" y="31"/>
                    <a:pt x="633" y="44"/>
                  </a:cubicBezTo>
                  <a:cubicBezTo>
                    <a:pt x="637" y="64"/>
                    <a:pt x="637" y="64"/>
                    <a:pt x="637" y="64"/>
                  </a:cubicBezTo>
                  <a:cubicBezTo>
                    <a:pt x="613" y="84"/>
                    <a:pt x="613" y="84"/>
                    <a:pt x="613" y="84"/>
                  </a:cubicBezTo>
                  <a:cubicBezTo>
                    <a:pt x="561" y="56"/>
                    <a:pt x="561" y="56"/>
                    <a:pt x="561" y="56"/>
                  </a:cubicBezTo>
                  <a:cubicBezTo>
                    <a:pt x="553" y="28"/>
                    <a:pt x="553" y="28"/>
                    <a:pt x="553" y="28"/>
                  </a:cubicBezTo>
                  <a:cubicBezTo>
                    <a:pt x="531" y="38"/>
                    <a:pt x="491" y="18"/>
                    <a:pt x="485" y="40"/>
                  </a:cubicBezTo>
                  <a:cubicBezTo>
                    <a:pt x="548" y="58"/>
                    <a:pt x="496" y="113"/>
                    <a:pt x="457" y="122"/>
                  </a:cubicBezTo>
                  <a:cubicBezTo>
                    <a:pt x="434" y="127"/>
                    <a:pt x="420" y="108"/>
                    <a:pt x="397" y="112"/>
                  </a:cubicBezTo>
                  <a:cubicBezTo>
                    <a:pt x="409" y="169"/>
                    <a:pt x="409" y="169"/>
                    <a:pt x="409" y="169"/>
                  </a:cubicBezTo>
                  <a:cubicBezTo>
                    <a:pt x="445" y="196"/>
                    <a:pt x="445" y="196"/>
                    <a:pt x="445" y="196"/>
                  </a:cubicBezTo>
                  <a:cubicBezTo>
                    <a:pt x="433" y="212"/>
                    <a:pt x="433" y="212"/>
                    <a:pt x="433" y="212"/>
                  </a:cubicBezTo>
                  <a:cubicBezTo>
                    <a:pt x="409" y="236"/>
                    <a:pt x="409" y="236"/>
                    <a:pt x="409" y="236"/>
                  </a:cubicBezTo>
                  <a:cubicBezTo>
                    <a:pt x="377" y="212"/>
                    <a:pt x="377" y="212"/>
                    <a:pt x="377" y="212"/>
                  </a:cubicBezTo>
                  <a:cubicBezTo>
                    <a:pt x="363" y="229"/>
                    <a:pt x="349" y="225"/>
                    <a:pt x="329" y="224"/>
                  </a:cubicBezTo>
                  <a:cubicBezTo>
                    <a:pt x="337" y="243"/>
                    <a:pt x="343" y="260"/>
                    <a:pt x="317" y="264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1" y="224"/>
                    <a:pt x="281" y="224"/>
                    <a:pt x="281" y="224"/>
                  </a:cubicBezTo>
                  <a:cubicBezTo>
                    <a:pt x="261" y="247"/>
                    <a:pt x="249" y="241"/>
                    <a:pt x="221" y="240"/>
                  </a:cubicBezTo>
                  <a:cubicBezTo>
                    <a:pt x="217" y="196"/>
                    <a:pt x="217" y="196"/>
                    <a:pt x="217" y="196"/>
                  </a:cubicBezTo>
                  <a:cubicBezTo>
                    <a:pt x="190" y="195"/>
                    <a:pt x="162" y="219"/>
                    <a:pt x="152" y="244"/>
                  </a:cubicBezTo>
                  <a:cubicBezTo>
                    <a:pt x="136" y="284"/>
                    <a:pt x="142" y="332"/>
                    <a:pt x="120" y="372"/>
                  </a:cubicBezTo>
                  <a:cubicBezTo>
                    <a:pt x="106" y="398"/>
                    <a:pt x="76" y="413"/>
                    <a:pt x="59" y="436"/>
                  </a:cubicBezTo>
                  <a:cubicBezTo>
                    <a:pt x="46" y="453"/>
                    <a:pt x="55" y="474"/>
                    <a:pt x="45" y="491"/>
                  </a:cubicBezTo>
                  <a:cubicBezTo>
                    <a:pt x="35" y="507"/>
                    <a:pt x="17" y="514"/>
                    <a:pt x="9" y="532"/>
                  </a:cubicBezTo>
                  <a:cubicBezTo>
                    <a:pt x="52" y="539"/>
                    <a:pt x="73" y="589"/>
                    <a:pt x="97" y="620"/>
                  </a:cubicBezTo>
                  <a:cubicBezTo>
                    <a:pt x="106" y="632"/>
                    <a:pt x="130" y="653"/>
                    <a:pt x="132" y="668"/>
                  </a:cubicBezTo>
                  <a:cubicBezTo>
                    <a:pt x="134" y="680"/>
                    <a:pt x="127" y="705"/>
                    <a:pt x="121" y="715"/>
                  </a:cubicBezTo>
                  <a:cubicBezTo>
                    <a:pt x="109" y="734"/>
                    <a:pt x="58" y="741"/>
                    <a:pt x="37" y="744"/>
                  </a:cubicBezTo>
                  <a:cubicBezTo>
                    <a:pt x="37" y="824"/>
                    <a:pt x="37" y="824"/>
                    <a:pt x="37" y="824"/>
                  </a:cubicBezTo>
                  <a:cubicBezTo>
                    <a:pt x="69" y="836"/>
                    <a:pt x="69" y="836"/>
                    <a:pt x="69" y="836"/>
                  </a:cubicBezTo>
                  <a:cubicBezTo>
                    <a:pt x="45" y="856"/>
                    <a:pt x="45" y="856"/>
                    <a:pt x="45" y="856"/>
                  </a:cubicBezTo>
                  <a:cubicBezTo>
                    <a:pt x="45" y="879"/>
                    <a:pt x="62" y="931"/>
                    <a:pt x="29" y="932"/>
                  </a:cubicBezTo>
                  <a:cubicBezTo>
                    <a:pt x="32" y="960"/>
                    <a:pt x="31" y="992"/>
                    <a:pt x="5" y="1008"/>
                  </a:cubicBezTo>
                  <a:cubicBezTo>
                    <a:pt x="4" y="1018"/>
                    <a:pt x="2" y="1027"/>
                    <a:pt x="1" y="1036"/>
                  </a:cubicBezTo>
                  <a:cubicBezTo>
                    <a:pt x="0" y="1080"/>
                    <a:pt x="45" y="1056"/>
                    <a:pt x="69" y="1067"/>
                  </a:cubicBezTo>
                  <a:cubicBezTo>
                    <a:pt x="89" y="1077"/>
                    <a:pt x="105" y="1097"/>
                    <a:pt x="129" y="1096"/>
                  </a:cubicBezTo>
                  <a:cubicBezTo>
                    <a:pt x="148" y="1143"/>
                    <a:pt x="180" y="1183"/>
                    <a:pt x="177" y="1236"/>
                  </a:cubicBezTo>
                  <a:cubicBezTo>
                    <a:pt x="165" y="1228"/>
                    <a:pt x="165" y="1228"/>
                    <a:pt x="165" y="1228"/>
                  </a:cubicBezTo>
                  <a:cubicBezTo>
                    <a:pt x="165" y="1250"/>
                    <a:pt x="162" y="1345"/>
                    <a:pt x="117" y="1300"/>
                  </a:cubicBezTo>
                  <a:cubicBezTo>
                    <a:pt x="104" y="1308"/>
                    <a:pt x="85" y="1315"/>
                    <a:pt x="93" y="1332"/>
                  </a:cubicBezTo>
                  <a:cubicBezTo>
                    <a:pt x="93" y="1336"/>
                    <a:pt x="93" y="1336"/>
                    <a:pt x="93" y="1336"/>
                  </a:cubicBezTo>
                  <a:cubicBezTo>
                    <a:pt x="74" y="1354"/>
                    <a:pt x="128" y="1367"/>
                    <a:pt x="141" y="1368"/>
                  </a:cubicBezTo>
                  <a:cubicBezTo>
                    <a:pt x="141" y="1385"/>
                    <a:pt x="150" y="1402"/>
                    <a:pt x="133" y="1412"/>
                  </a:cubicBezTo>
                  <a:cubicBezTo>
                    <a:pt x="133" y="1428"/>
                    <a:pt x="133" y="1428"/>
                    <a:pt x="133" y="1428"/>
                  </a:cubicBezTo>
                  <a:cubicBezTo>
                    <a:pt x="153" y="1424"/>
                    <a:pt x="153" y="1424"/>
                    <a:pt x="153" y="1424"/>
                  </a:cubicBezTo>
                  <a:cubicBezTo>
                    <a:pt x="161" y="1440"/>
                    <a:pt x="161" y="1440"/>
                    <a:pt x="161" y="1440"/>
                  </a:cubicBezTo>
                  <a:cubicBezTo>
                    <a:pt x="208" y="1419"/>
                    <a:pt x="282" y="1382"/>
                    <a:pt x="253" y="1468"/>
                  </a:cubicBezTo>
                  <a:cubicBezTo>
                    <a:pt x="293" y="1472"/>
                    <a:pt x="293" y="1472"/>
                    <a:pt x="293" y="1472"/>
                  </a:cubicBezTo>
                  <a:cubicBezTo>
                    <a:pt x="297" y="1524"/>
                    <a:pt x="297" y="1524"/>
                    <a:pt x="297" y="1524"/>
                  </a:cubicBezTo>
                  <a:cubicBezTo>
                    <a:pt x="301" y="1524"/>
                    <a:pt x="301" y="1524"/>
                    <a:pt x="301" y="1524"/>
                  </a:cubicBezTo>
                  <a:cubicBezTo>
                    <a:pt x="341" y="1500"/>
                    <a:pt x="341" y="1500"/>
                    <a:pt x="341" y="1500"/>
                  </a:cubicBezTo>
                  <a:cubicBezTo>
                    <a:pt x="337" y="1482"/>
                    <a:pt x="342" y="1478"/>
                    <a:pt x="357" y="1468"/>
                  </a:cubicBezTo>
                  <a:cubicBezTo>
                    <a:pt x="361" y="1492"/>
                    <a:pt x="361" y="1492"/>
                    <a:pt x="361" y="1492"/>
                  </a:cubicBezTo>
                  <a:cubicBezTo>
                    <a:pt x="381" y="1468"/>
                    <a:pt x="381" y="1468"/>
                    <a:pt x="381" y="1468"/>
                  </a:cubicBezTo>
                  <a:cubicBezTo>
                    <a:pt x="385" y="1468"/>
                    <a:pt x="385" y="1468"/>
                    <a:pt x="385" y="1468"/>
                  </a:cubicBezTo>
                  <a:cubicBezTo>
                    <a:pt x="398" y="1484"/>
                    <a:pt x="412" y="1494"/>
                    <a:pt x="433" y="1496"/>
                  </a:cubicBezTo>
                  <a:cubicBezTo>
                    <a:pt x="429" y="1512"/>
                    <a:pt x="429" y="1512"/>
                    <a:pt x="429" y="1512"/>
                  </a:cubicBezTo>
                  <a:cubicBezTo>
                    <a:pt x="457" y="1504"/>
                    <a:pt x="457" y="1504"/>
                    <a:pt x="457" y="1504"/>
                  </a:cubicBezTo>
                  <a:cubicBezTo>
                    <a:pt x="461" y="1504"/>
                    <a:pt x="461" y="1504"/>
                    <a:pt x="461" y="1504"/>
                  </a:cubicBezTo>
                  <a:cubicBezTo>
                    <a:pt x="505" y="1572"/>
                    <a:pt x="505" y="1572"/>
                    <a:pt x="505" y="1572"/>
                  </a:cubicBezTo>
                  <a:cubicBezTo>
                    <a:pt x="517" y="1556"/>
                    <a:pt x="524" y="1575"/>
                    <a:pt x="525" y="1588"/>
                  </a:cubicBezTo>
                  <a:cubicBezTo>
                    <a:pt x="565" y="1584"/>
                    <a:pt x="565" y="1584"/>
                    <a:pt x="565" y="1584"/>
                  </a:cubicBezTo>
                  <a:cubicBezTo>
                    <a:pt x="553" y="1624"/>
                    <a:pt x="553" y="1624"/>
                    <a:pt x="553" y="1624"/>
                  </a:cubicBezTo>
                  <a:cubicBezTo>
                    <a:pt x="573" y="1612"/>
                    <a:pt x="573" y="1612"/>
                    <a:pt x="573" y="1612"/>
                  </a:cubicBezTo>
                  <a:cubicBezTo>
                    <a:pt x="614" y="1623"/>
                    <a:pt x="628" y="1614"/>
                    <a:pt x="637" y="1660"/>
                  </a:cubicBezTo>
                  <a:cubicBezTo>
                    <a:pt x="656" y="1662"/>
                    <a:pt x="663" y="1670"/>
                    <a:pt x="669" y="1688"/>
                  </a:cubicBezTo>
                  <a:cubicBezTo>
                    <a:pt x="693" y="1689"/>
                    <a:pt x="721" y="1694"/>
                    <a:pt x="729" y="1720"/>
                  </a:cubicBezTo>
                  <a:cubicBezTo>
                    <a:pt x="789" y="1717"/>
                    <a:pt x="789" y="1717"/>
                    <a:pt x="789" y="1717"/>
                  </a:cubicBezTo>
                  <a:cubicBezTo>
                    <a:pt x="873" y="1656"/>
                    <a:pt x="873" y="1656"/>
                    <a:pt x="873" y="1656"/>
                  </a:cubicBezTo>
                  <a:cubicBezTo>
                    <a:pt x="873" y="1700"/>
                    <a:pt x="862" y="1764"/>
                    <a:pt x="928" y="1737"/>
                  </a:cubicBezTo>
                  <a:cubicBezTo>
                    <a:pt x="944" y="1730"/>
                    <a:pt x="954" y="1709"/>
                    <a:pt x="973" y="1711"/>
                  </a:cubicBezTo>
                  <a:cubicBezTo>
                    <a:pt x="1006" y="1714"/>
                    <a:pt x="1014" y="1759"/>
                    <a:pt x="1049" y="1752"/>
                  </a:cubicBezTo>
                  <a:cubicBezTo>
                    <a:pt x="1086" y="1774"/>
                    <a:pt x="1086" y="1774"/>
                    <a:pt x="1086" y="1774"/>
                  </a:cubicBezTo>
                  <a:cubicBezTo>
                    <a:pt x="1117" y="1831"/>
                    <a:pt x="1117" y="1831"/>
                    <a:pt x="1117" y="1831"/>
                  </a:cubicBezTo>
                  <a:cubicBezTo>
                    <a:pt x="1152" y="1864"/>
                    <a:pt x="1152" y="1864"/>
                    <a:pt x="1152" y="1864"/>
                  </a:cubicBezTo>
                  <a:cubicBezTo>
                    <a:pt x="1178" y="1913"/>
                    <a:pt x="1178" y="1913"/>
                    <a:pt x="1178" y="1913"/>
                  </a:cubicBezTo>
                  <a:cubicBezTo>
                    <a:pt x="1213" y="1906"/>
                    <a:pt x="1213" y="1906"/>
                    <a:pt x="1213" y="1906"/>
                  </a:cubicBezTo>
                  <a:cubicBezTo>
                    <a:pt x="1301" y="1884"/>
                    <a:pt x="1301" y="1884"/>
                    <a:pt x="1301" y="1884"/>
                  </a:cubicBezTo>
                  <a:cubicBezTo>
                    <a:pt x="1297" y="1868"/>
                    <a:pt x="1297" y="1868"/>
                    <a:pt x="1297" y="1868"/>
                  </a:cubicBezTo>
                  <a:cubicBezTo>
                    <a:pt x="1313" y="1868"/>
                    <a:pt x="1313" y="1868"/>
                    <a:pt x="1313" y="1868"/>
                  </a:cubicBezTo>
                  <a:cubicBezTo>
                    <a:pt x="1317" y="1844"/>
                    <a:pt x="1317" y="1844"/>
                    <a:pt x="1317" y="1844"/>
                  </a:cubicBezTo>
                  <a:cubicBezTo>
                    <a:pt x="1325" y="1844"/>
                    <a:pt x="1325" y="1844"/>
                    <a:pt x="1325" y="1844"/>
                  </a:cubicBezTo>
                  <a:cubicBezTo>
                    <a:pt x="1353" y="1896"/>
                    <a:pt x="1353" y="1896"/>
                    <a:pt x="1353" y="1896"/>
                  </a:cubicBezTo>
                  <a:cubicBezTo>
                    <a:pt x="1366" y="1903"/>
                    <a:pt x="1372" y="1909"/>
                    <a:pt x="1373" y="1924"/>
                  </a:cubicBezTo>
                  <a:cubicBezTo>
                    <a:pt x="1407" y="1934"/>
                    <a:pt x="1417" y="1918"/>
                    <a:pt x="1449" y="1915"/>
                  </a:cubicBezTo>
                  <a:cubicBezTo>
                    <a:pt x="1488" y="1910"/>
                    <a:pt x="1498" y="1926"/>
                    <a:pt x="1533" y="1896"/>
                  </a:cubicBezTo>
                  <a:cubicBezTo>
                    <a:pt x="1549" y="1916"/>
                    <a:pt x="1549" y="1916"/>
                    <a:pt x="1549" y="1916"/>
                  </a:cubicBezTo>
                  <a:cubicBezTo>
                    <a:pt x="1601" y="1843"/>
                    <a:pt x="1601" y="1843"/>
                    <a:pt x="1601" y="1843"/>
                  </a:cubicBezTo>
                  <a:cubicBezTo>
                    <a:pt x="1590" y="1789"/>
                    <a:pt x="1590" y="1789"/>
                    <a:pt x="1590" y="1789"/>
                  </a:cubicBezTo>
                  <a:cubicBezTo>
                    <a:pt x="1625" y="1774"/>
                    <a:pt x="1625" y="1774"/>
                    <a:pt x="1625" y="1774"/>
                  </a:cubicBezTo>
                  <a:cubicBezTo>
                    <a:pt x="1665" y="1708"/>
                    <a:pt x="1665" y="1708"/>
                    <a:pt x="1665" y="1708"/>
                  </a:cubicBezTo>
                  <a:cubicBezTo>
                    <a:pt x="1646" y="1695"/>
                    <a:pt x="1626" y="1685"/>
                    <a:pt x="1633" y="1660"/>
                  </a:cubicBezTo>
                  <a:cubicBezTo>
                    <a:pt x="1637" y="1660"/>
                    <a:pt x="1637" y="1660"/>
                    <a:pt x="1637" y="1660"/>
                  </a:cubicBezTo>
                  <a:cubicBezTo>
                    <a:pt x="1645" y="1668"/>
                    <a:pt x="1645" y="1668"/>
                    <a:pt x="1645" y="1668"/>
                  </a:cubicBezTo>
                  <a:cubicBezTo>
                    <a:pt x="1689" y="1584"/>
                    <a:pt x="1689" y="1584"/>
                    <a:pt x="1689" y="1584"/>
                  </a:cubicBezTo>
                  <a:cubicBezTo>
                    <a:pt x="1633" y="1560"/>
                    <a:pt x="1633" y="1560"/>
                    <a:pt x="1633" y="1560"/>
                  </a:cubicBezTo>
                  <a:cubicBezTo>
                    <a:pt x="1643" y="1528"/>
                    <a:pt x="1660" y="1504"/>
                    <a:pt x="1693" y="1492"/>
                  </a:cubicBezTo>
                  <a:cubicBezTo>
                    <a:pt x="1685" y="1428"/>
                    <a:pt x="1685" y="1428"/>
                    <a:pt x="1685" y="1428"/>
                  </a:cubicBezTo>
                  <a:cubicBezTo>
                    <a:pt x="1761" y="1428"/>
                    <a:pt x="1761" y="1428"/>
                    <a:pt x="1761" y="1428"/>
                  </a:cubicBezTo>
                  <a:cubicBezTo>
                    <a:pt x="1769" y="1404"/>
                    <a:pt x="1769" y="1404"/>
                    <a:pt x="1769" y="1404"/>
                  </a:cubicBezTo>
                  <a:cubicBezTo>
                    <a:pt x="1753" y="1356"/>
                    <a:pt x="1753" y="1356"/>
                    <a:pt x="1753" y="1356"/>
                  </a:cubicBezTo>
                  <a:cubicBezTo>
                    <a:pt x="1722" y="1356"/>
                    <a:pt x="1704" y="1349"/>
                    <a:pt x="1701" y="1316"/>
                  </a:cubicBezTo>
                  <a:cubicBezTo>
                    <a:pt x="1643" y="1299"/>
                    <a:pt x="1694" y="1231"/>
                    <a:pt x="1733" y="1240"/>
                  </a:cubicBezTo>
                  <a:cubicBezTo>
                    <a:pt x="1725" y="1204"/>
                    <a:pt x="1693" y="1175"/>
                    <a:pt x="1701" y="1136"/>
                  </a:cubicBezTo>
                  <a:cubicBezTo>
                    <a:pt x="1729" y="1148"/>
                    <a:pt x="1729" y="1148"/>
                    <a:pt x="1729" y="1148"/>
                  </a:cubicBezTo>
                  <a:cubicBezTo>
                    <a:pt x="1757" y="1117"/>
                    <a:pt x="1770" y="1105"/>
                    <a:pt x="1785" y="1064"/>
                  </a:cubicBezTo>
                  <a:cubicBezTo>
                    <a:pt x="1877" y="1104"/>
                    <a:pt x="1877" y="1104"/>
                    <a:pt x="1877" y="1104"/>
                  </a:cubicBezTo>
                  <a:cubicBezTo>
                    <a:pt x="1873" y="1058"/>
                    <a:pt x="1883" y="1022"/>
                    <a:pt x="1841" y="996"/>
                  </a:cubicBezTo>
                  <a:cubicBezTo>
                    <a:pt x="1841" y="992"/>
                    <a:pt x="1841" y="992"/>
                    <a:pt x="1841" y="992"/>
                  </a:cubicBezTo>
                  <a:cubicBezTo>
                    <a:pt x="1869" y="961"/>
                    <a:pt x="1835" y="929"/>
                    <a:pt x="1841" y="892"/>
                  </a:cubicBezTo>
                  <a:cubicBezTo>
                    <a:pt x="1897" y="884"/>
                    <a:pt x="1897" y="884"/>
                    <a:pt x="1897" y="884"/>
                  </a:cubicBezTo>
                  <a:cubicBezTo>
                    <a:pt x="1902" y="865"/>
                    <a:pt x="1920" y="860"/>
                    <a:pt x="1928" y="844"/>
                  </a:cubicBezTo>
                  <a:cubicBezTo>
                    <a:pt x="1935" y="829"/>
                    <a:pt x="1925" y="810"/>
                    <a:pt x="1923" y="796"/>
                  </a:cubicBezTo>
                  <a:cubicBezTo>
                    <a:pt x="1917" y="760"/>
                    <a:pt x="1929" y="741"/>
                    <a:pt x="1881" y="740"/>
                  </a:cubicBezTo>
                  <a:cubicBezTo>
                    <a:pt x="1881" y="714"/>
                    <a:pt x="1881" y="687"/>
                    <a:pt x="1913" y="684"/>
                  </a:cubicBezTo>
                  <a:cubicBezTo>
                    <a:pt x="1875" y="623"/>
                    <a:pt x="1875" y="623"/>
                    <a:pt x="1875" y="623"/>
                  </a:cubicBezTo>
                  <a:cubicBezTo>
                    <a:pt x="1856" y="585"/>
                    <a:pt x="1856" y="585"/>
                    <a:pt x="1856" y="585"/>
                  </a:cubicBezTo>
                  <a:cubicBezTo>
                    <a:pt x="1745" y="592"/>
                    <a:pt x="1745" y="592"/>
                    <a:pt x="1745" y="592"/>
                  </a:cubicBezTo>
                  <a:cubicBezTo>
                    <a:pt x="1755" y="557"/>
                    <a:pt x="1729" y="556"/>
                    <a:pt x="1705" y="544"/>
                  </a:cubicBezTo>
                  <a:cubicBezTo>
                    <a:pt x="1697" y="560"/>
                    <a:pt x="1697" y="560"/>
                    <a:pt x="1697" y="560"/>
                  </a:cubicBezTo>
                  <a:cubicBezTo>
                    <a:pt x="1681" y="556"/>
                    <a:pt x="1681" y="556"/>
                    <a:pt x="1681" y="556"/>
                  </a:cubicBezTo>
                  <a:cubicBezTo>
                    <a:pt x="1685" y="532"/>
                    <a:pt x="1685" y="532"/>
                    <a:pt x="1685" y="532"/>
                  </a:cubicBezTo>
                  <a:cubicBezTo>
                    <a:pt x="1654" y="525"/>
                    <a:pt x="1649" y="505"/>
                    <a:pt x="1645" y="476"/>
                  </a:cubicBezTo>
                  <a:cubicBezTo>
                    <a:pt x="1614" y="476"/>
                    <a:pt x="1602" y="465"/>
                    <a:pt x="1593" y="500"/>
                  </a:cubicBezTo>
                  <a:cubicBezTo>
                    <a:pt x="1578" y="492"/>
                    <a:pt x="1556" y="482"/>
                    <a:pt x="1551" y="464"/>
                  </a:cubicBezTo>
                  <a:cubicBezTo>
                    <a:pt x="1544" y="443"/>
                    <a:pt x="1563" y="422"/>
                    <a:pt x="1533" y="412"/>
                  </a:cubicBezTo>
                  <a:cubicBezTo>
                    <a:pt x="1514" y="341"/>
                    <a:pt x="1514" y="341"/>
                    <a:pt x="1514" y="341"/>
                  </a:cubicBezTo>
                  <a:cubicBezTo>
                    <a:pt x="1529" y="296"/>
                    <a:pt x="1529" y="296"/>
                    <a:pt x="1529" y="296"/>
                  </a:cubicBezTo>
                  <a:cubicBezTo>
                    <a:pt x="1511" y="285"/>
                    <a:pt x="1512" y="265"/>
                    <a:pt x="1496" y="254"/>
                  </a:cubicBezTo>
                  <a:cubicBezTo>
                    <a:pt x="1454" y="225"/>
                    <a:pt x="1400" y="238"/>
                    <a:pt x="1353" y="240"/>
                  </a:cubicBezTo>
                  <a:cubicBezTo>
                    <a:pt x="1334" y="241"/>
                    <a:pt x="1308" y="234"/>
                    <a:pt x="1297" y="252"/>
                  </a:cubicBezTo>
                  <a:cubicBezTo>
                    <a:pt x="1271" y="231"/>
                    <a:pt x="1271" y="231"/>
                    <a:pt x="1271" y="231"/>
                  </a:cubicBezTo>
                  <a:cubicBezTo>
                    <a:pt x="1169" y="224"/>
                    <a:pt x="1169" y="224"/>
                    <a:pt x="1169" y="224"/>
                  </a:cubicBezTo>
                  <a:cubicBezTo>
                    <a:pt x="1189" y="112"/>
                    <a:pt x="1189" y="112"/>
                    <a:pt x="1189" y="112"/>
                  </a:cubicBezTo>
                  <a:cubicBezTo>
                    <a:pt x="1097" y="116"/>
                    <a:pt x="1097" y="116"/>
                    <a:pt x="1097" y="116"/>
                  </a:cubicBezTo>
                  <a:cubicBezTo>
                    <a:pt x="1037" y="140"/>
                    <a:pt x="1037" y="140"/>
                    <a:pt x="1037" y="140"/>
                  </a:cubicBezTo>
                  <a:cubicBezTo>
                    <a:pt x="1032" y="156"/>
                    <a:pt x="1025" y="159"/>
                    <a:pt x="1009" y="160"/>
                  </a:cubicBezTo>
                  <a:cubicBezTo>
                    <a:pt x="985" y="128"/>
                    <a:pt x="985" y="128"/>
                    <a:pt x="985" y="128"/>
                  </a:cubicBezTo>
                  <a:cubicBezTo>
                    <a:pt x="989" y="104"/>
                    <a:pt x="989" y="104"/>
                    <a:pt x="989" y="104"/>
                  </a:cubicBezTo>
                  <a:cubicBezTo>
                    <a:pt x="967" y="100"/>
                    <a:pt x="956" y="107"/>
                    <a:pt x="949" y="128"/>
                  </a:cubicBezTo>
                  <a:cubicBezTo>
                    <a:pt x="941" y="128"/>
                    <a:pt x="941" y="128"/>
                    <a:pt x="941" y="128"/>
                  </a:cubicBezTo>
                  <a:cubicBezTo>
                    <a:pt x="937" y="116"/>
                    <a:pt x="937" y="116"/>
                    <a:pt x="937" y="116"/>
                  </a:cubicBezTo>
                  <a:cubicBezTo>
                    <a:pt x="793" y="108"/>
                    <a:pt x="793" y="108"/>
                    <a:pt x="793" y="108"/>
                  </a:cubicBezTo>
                  <a:cubicBezTo>
                    <a:pt x="801" y="78"/>
                    <a:pt x="806" y="50"/>
                    <a:pt x="765" y="60"/>
                  </a:cubicBezTo>
                  <a:cubicBezTo>
                    <a:pt x="761" y="48"/>
                    <a:pt x="761" y="48"/>
                    <a:pt x="761" y="48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45" y="64"/>
                    <a:pt x="745" y="64"/>
                    <a:pt x="745" y="64"/>
                  </a:cubicBezTo>
                  <a:cubicBezTo>
                    <a:pt x="745" y="44"/>
                    <a:pt x="745" y="44"/>
                    <a:pt x="745" y="44"/>
                  </a:cubicBezTo>
                  <a:cubicBezTo>
                    <a:pt x="725" y="48"/>
                    <a:pt x="716" y="44"/>
                    <a:pt x="713" y="24"/>
                  </a:cubicBezTo>
                  <a:cubicBezTo>
                    <a:pt x="681" y="27"/>
                    <a:pt x="674" y="19"/>
                    <a:pt x="64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7C3295A-AA1D-98DC-A0F8-2736EB9CB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23" y="1409477"/>
              <a:ext cx="812800" cy="1022350"/>
            </a:xfrm>
            <a:custGeom>
              <a:avLst/>
              <a:gdLst>
                <a:gd name="connsiteX0" fmla="*/ 273832 w 812800"/>
                <a:gd name="connsiteY0" fmla="*/ 6031 h 1022350"/>
                <a:gd name="connsiteX1" fmla="*/ 255706 w 812800"/>
                <a:gd name="connsiteY1" fmla="*/ 17993 h 1022350"/>
                <a:gd name="connsiteX2" fmla="*/ 252049 w 812800"/>
                <a:gd name="connsiteY2" fmla="*/ 35986 h 1022350"/>
                <a:gd name="connsiteX3" fmla="*/ 230266 w 812800"/>
                <a:gd name="connsiteY3" fmla="*/ 60625 h 1022350"/>
                <a:gd name="connsiteX4" fmla="*/ 197591 w 812800"/>
                <a:gd name="connsiteY4" fmla="*/ 66554 h 1022350"/>
                <a:gd name="connsiteX5" fmla="*/ 179466 w 812800"/>
                <a:gd name="connsiteY5" fmla="*/ 73200 h 1022350"/>
                <a:gd name="connsiteX6" fmla="*/ 186375 w 812800"/>
                <a:gd name="connsiteY6" fmla="*/ 95385 h 1022350"/>
                <a:gd name="connsiteX7" fmla="*/ 223032 w 812800"/>
                <a:gd name="connsiteY7" fmla="*/ 112765 h 1022350"/>
                <a:gd name="connsiteX8" fmla="*/ 241157 w 812800"/>
                <a:gd name="connsiteY8" fmla="*/ 123602 h 1022350"/>
                <a:gd name="connsiteX9" fmla="*/ 241157 w 812800"/>
                <a:gd name="connsiteY9" fmla="*/ 128407 h 1022350"/>
                <a:gd name="connsiteX10" fmla="*/ 221244 w 812800"/>
                <a:gd name="connsiteY10" fmla="*/ 138323 h 1022350"/>
                <a:gd name="connsiteX11" fmla="*/ 213360 w 812800"/>
                <a:gd name="connsiteY11" fmla="*/ 156010 h 1022350"/>
                <a:gd name="connsiteX12" fmla="*/ 202468 w 812800"/>
                <a:gd name="connsiteY12" fmla="*/ 148751 h 1022350"/>
                <a:gd name="connsiteX13" fmla="*/ 202468 w 812800"/>
                <a:gd name="connsiteY13" fmla="*/ 152432 h 1022350"/>
                <a:gd name="connsiteX14" fmla="*/ 191820 w 812800"/>
                <a:gd name="connsiteY14" fmla="*/ 166234 h 1022350"/>
                <a:gd name="connsiteX15" fmla="*/ 166461 w 812800"/>
                <a:gd name="connsiteY15" fmla="*/ 171857 h 1022350"/>
                <a:gd name="connsiteX16" fmla="*/ 158902 w 812800"/>
                <a:gd name="connsiteY16" fmla="*/ 183614 h 1022350"/>
                <a:gd name="connsiteX17" fmla="*/ 161259 w 812800"/>
                <a:gd name="connsiteY17" fmla="*/ 190770 h 1022350"/>
                <a:gd name="connsiteX18" fmla="*/ 155244 w 812800"/>
                <a:gd name="connsiteY18" fmla="*/ 195575 h 1022350"/>
                <a:gd name="connsiteX19" fmla="*/ 155244 w 812800"/>
                <a:gd name="connsiteY19" fmla="*/ 196802 h 1022350"/>
                <a:gd name="connsiteX20" fmla="*/ 145572 w 812800"/>
                <a:gd name="connsiteY20" fmla="*/ 218373 h 1022350"/>
                <a:gd name="connsiteX21" fmla="*/ 148010 w 812800"/>
                <a:gd name="connsiteY21" fmla="*/ 224405 h 1022350"/>
                <a:gd name="connsiteX22" fmla="*/ 134680 w 812800"/>
                <a:gd name="connsiteY22" fmla="*/ 219600 h 1022350"/>
                <a:gd name="connsiteX23" fmla="*/ 98673 w 812800"/>
                <a:gd name="connsiteY23" fmla="*/ 234015 h 1022350"/>
                <a:gd name="connsiteX24" fmla="*/ 79004 w 812800"/>
                <a:gd name="connsiteY24" fmla="*/ 231562 h 1022350"/>
                <a:gd name="connsiteX25" fmla="*/ 77784 w 812800"/>
                <a:gd name="connsiteY25" fmla="*/ 225632 h 1022350"/>
                <a:gd name="connsiteX26" fmla="*/ 60797 w 812800"/>
                <a:gd name="connsiteY26" fmla="*/ 225325 h 1022350"/>
                <a:gd name="connsiteX27" fmla="*/ 58440 w 812800"/>
                <a:gd name="connsiteY27" fmla="*/ 239945 h 1022350"/>
                <a:gd name="connsiteX28" fmla="*/ 60228 w 812800"/>
                <a:gd name="connsiteY28" fmla="*/ 281964 h 1022350"/>
                <a:gd name="connsiteX29" fmla="*/ 51125 w 812800"/>
                <a:gd name="connsiteY29" fmla="*/ 298832 h 1022350"/>
                <a:gd name="connsiteX30" fmla="*/ 53563 w 812800"/>
                <a:gd name="connsiteY30" fmla="*/ 308340 h 1022350"/>
                <a:gd name="connsiteX31" fmla="*/ 40233 w 812800"/>
                <a:gd name="connsiteY31" fmla="*/ 309567 h 1022350"/>
                <a:gd name="connsiteX32" fmla="*/ 47792 w 812800"/>
                <a:gd name="connsiteY32" fmla="*/ 320711 h 1022350"/>
                <a:gd name="connsiteX33" fmla="*/ 46898 w 812800"/>
                <a:gd name="connsiteY33" fmla="*/ 328787 h 1022350"/>
                <a:gd name="connsiteX34" fmla="*/ 48686 w 812800"/>
                <a:gd name="connsiteY34" fmla="*/ 344123 h 1022350"/>
                <a:gd name="connsiteX35" fmla="*/ 7559 w 812800"/>
                <a:gd name="connsiteY35" fmla="*/ 355164 h 1022350"/>
                <a:gd name="connsiteX36" fmla="*/ 9997 w 812800"/>
                <a:gd name="connsiteY36" fmla="*/ 368352 h 1022350"/>
                <a:gd name="connsiteX37" fmla="*/ 2763 w 812800"/>
                <a:gd name="connsiteY37" fmla="*/ 390026 h 1022350"/>
                <a:gd name="connsiteX38" fmla="*/ 13004 w 812800"/>
                <a:gd name="connsiteY38" fmla="*/ 416403 h 1022350"/>
                <a:gd name="connsiteX39" fmla="*/ 12435 w 812800"/>
                <a:gd name="connsiteY39" fmla="*/ 427751 h 1022350"/>
                <a:gd name="connsiteX40" fmla="*/ 19669 w 812800"/>
                <a:gd name="connsiteY40" fmla="*/ 449936 h 1022350"/>
                <a:gd name="connsiteX41" fmla="*/ 19669 w 812800"/>
                <a:gd name="connsiteY41" fmla="*/ 452389 h 1022350"/>
                <a:gd name="connsiteX42" fmla="*/ 23327 w 812800"/>
                <a:gd name="connsiteY42" fmla="*/ 453616 h 1022350"/>
                <a:gd name="connsiteX43" fmla="*/ 18450 w 812800"/>
                <a:gd name="connsiteY43" fmla="*/ 465578 h 1022350"/>
                <a:gd name="connsiteX44" fmla="*/ 17231 w 812800"/>
                <a:gd name="connsiteY44" fmla="*/ 465578 h 1022350"/>
                <a:gd name="connsiteX45" fmla="*/ 8778 w 812800"/>
                <a:gd name="connsiteY45" fmla="*/ 452389 h 1022350"/>
                <a:gd name="connsiteX46" fmla="*/ 3901 w 812800"/>
                <a:gd name="connsiteY46" fmla="*/ 461999 h 1022350"/>
                <a:gd name="connsiteX47" fmla="*/ 26334 w 812800"/>
                <a:gd name="connsiteY47" fmla="*/ 484184 h 1022350"/>
                <a:gd name="connsiteX48" fmla="*/ 29342 w 812800"/>
                <a:gd name="connsiteY48" fmla="*/ 508823 h 1022350"/>
                <a:gd name="connsiteX49" fmla="*/ 14792 w 812800"/>
                <a:gd name="connsiteY49" fmla="*/ 553193 h 1022350"/>
                <a:gd name="connsiteX50" fmla="*/ 20563 w 812800"/>
                <a:gd name="connsiteY50" fmla="*/ 578343 h 1022350"/>
                <a:gd name="connsiteX51" fmla="*/ 16906 w 812800"/>
                <a:gd name="connsiteY51" fmla="*/ 595212 h 1022350"/>
                <a:gd name="connsiteX52" fmla="*/ 31780 w 812800"/>
                <a:gd name="connsiteY52" fmla="*/ 600017 h 1022350"/>
                <a:gd name="connsiteX53" fmla="*/ 37795 w 812800"/>
                <a:gd name="connsiteY53" fmla="*/ 619135 h 1022350"/>
                <a:gd name="connsiteX54" fmla="*/ 59334 w 812800"/>
                <a:gd name="connsiteY54" fmla="*/ 642240 h 1022350"/>
                <a:gd name="connsiteX55" fmla="*/ 76240 w 812800"/>
                <a:gd name="connsiteY55" fmla="*/ 636821 h 1022350"/>
                <a:gd name="connsiteX56" fmla="*/ 83799 w 812800"/>
                <a:gd name="connsiteY56" fmla="*/ 650419 h 1022350"/>
                <a:gd name="connsiteX57" fmla="*/ 80223 w 812800"/>
                <a:gd name="connsiteY57" fmla="*/ 651543 h 1022350"/>
                <a:gd name="connsiteX58" fmla="*/ 75346 w 812800"/>
                <a:gd name="connsiteY58" fmla="*/ 673217 h 1022350"/>
                <a:gd name="connsiteX59" fmla="*/ 91114 w 812800"/>
                <a:gd name="connsiteY59" fmla="*/ 673217 h 1022350"/>
                <a:gd name="connsiteX60" fmla="*/ 100787 w 812800"/>
                <a:gd name="connsiteY60" fmla="*/ 676795 h 1022350"/>
                <a:gd name="connsiteX61" fmla="*/ 102006 w 812800"/>
                <a:gd name="connsiteY61" fmla="*/ 683952 h 1022350"/>
                <a:gd name="connsiteX62" fmla="*/ 117693 w 812800"/>
                <a:gd name="connsiteY62" fmla="*/ 668412 h 1022350"/>
                <a:gd name="connsiteX63" fmla="*/ 135900 w 812800"/>
                <a:gd name="connsiteY63" fmla="*/ 677409 h 1022350"/>
                <a:gd name="connsiteX64" fmla="*/ 150693 w 812800"/>
                <a:gd name="connsiteY64" fmla="*/ 692642 h 1022350"/>
                <a:gd name="connsiteX65" fmla="*/ 155813 w 812800"/>
                <a:gd name="connsiteY65" fmla="*/ 712782 h 1022350"/>
                <a:gd name="connsiteX66" fmla="*/ 172801 w 812800"/>
                <a:gd name="connsiteY66" fmla="*/ 731082 h 1022350"/>
                <a:gd name="connsiteX67" fmla="*/ 205150 w 812800"/>
                <a:gd name="connsiteY67" fmla="*/ 748155 h 1022350"/>
                <a:gd name="connsiteX68" fmla="*/ 205150 w 812800"/>
                <a:gd name="connsiteY68" fmla="*/ 779950 h 1022350"/>
                <a:gd name="connsiteX69" fmla="*/ 237581 w 812800"/>
                <a:gd name="connsiteY69" fmla="*/ 791912 h 1022350"/>
                <a:gd name="connsiteX70" fmla="*/ 253593 w 812800"/>
                <a:gd name="connsiteY70" fmla="*/ 822582 h 1022350"/>
                <a:gd name="connsiteX71" fmla="*/ 267167 w 812800"/>
                <a:gd name="connsiteY71" fmla="*/ 824320 h 1022350"/>
                <a:gd name="connsiteX72" fmla="*/ 295615 w 812800"/>
                <a:gd name="connsiteY72" fmla="*/ 837509 h 1022350"/>
                <a:gd name="connsiteX73" fmla="*/ 294396 w 812800"/>
                <a:gd name="connsiteY73" fmla="*/ 832806 h 1022350"/>
                <a:gd name="connsiteX74" fmla="*/ 306506 w 812800"/>
                <a:gd name="connsiteY74" fmla="*/ 836384 h 1022350"/>
                <a:gd name="connsiteX75" fmla="*/ 308945 w 812800"/>
                <a:gd name="connsiteY75" fmla="*/ 836384 h 1022350"/>
                <a:gd name="connsiteX76" fmla="*/ 310164 w 812800"/>
                <a:gd name="connsiteY76" fmla="*/ 829125 h 1022350"/>
                <a:gd name="connsiteX77" fmla="*/ 322275 w 812800"/>
                <a:gd name="connsiteY77" fmla="*/ 825547 h 1022350"/>
                <a:gd name="connsiteX78" fmla="*/ 342839 w 812800"/>
                <a:gd name="connsiteY78" fmla="*/ 831579 h 1022350"/>
                <a:gd name="connsiteX79" fmla="*/ 347715 w 812800"/>
                <a:gd name="connsiteY79" fmla="*/ 807554 h 1022350"/>
                <a:gd name="connsiteX80" fmla="*/ 405831 w 812800"/>
                <a:gd name="connsiteY80" fmla="*/ 816857 h 1022350"/>
                <a:gd name="connsiteX81" fmla="*/ 419404 w 812800"/>
                <a:gd name="connsiteY81" fmla="*/ 820129 h 1022350"/>
                <a:gd name="connsiteX82" fmla="*/ 417860 w 812800"/>
                <a:gd name="connsiteY82" fmla="*/ 856729 h 1022350"/>
                <a:gd name="connsiteX83" fmla="*/ 425500 w 812800"/>
                <a:gd name="connsiteY83" fmla="*/ 885559 h 1022350"/>
                <a:gd name="connsiteX84" fmla="*/ 429077 w 812800"/>
                <a:gd name="connsiteY84" fmla="*/ 895783 h 1022350"/>
                <a:gd name="connsiteX85" fmla="*/ 443301 w 812800"/>
                <a:gd name="connsiteY85" fmla="*/ 893022 h 1022350"/>
                <a:gd name="connsiteX86" fmla="*/ 463864 w 812800"/>
                <a:gd name="connsiteY86" fmla="*/ 898747 h 1022350"/>
                <a:gd name="connsiteX87" fmla="*/ 466303 w 812800"/>
                <a:gd name="connsiteY87" fmla="*/ 891591 h 1022350"/>
                <a:gd name="connsiteX88" fmla="*/ 475975 w 812800"/>
                <a:gd name="connsiteY88" fmla="*/ 893942 h 1022350"/>
                <a:gd name="connsiteX89" fmla="*/ 477194 w 812800"/>
                <a:gd name="connsiteY89" fmla="*/ 903552 h 1022350"/>
                <a:gd name="connsiteX90" fmla="*/ 468741 w 812800"/>
                <a:gd name="connsiteY90" fmla="*/ 913163 h 1022350"/>
                <a:gd name="connsiteX91" fmla="*/ 479064 w 812800"/>
                <a:gd name="connsiteY91" fmla="*/ 933507 h 1022350"/>
                <a:gd name="connsiteX92" fmla="*/ 475975 w 812800"/>
                <a:gd name="connsiteY92" fmla="*/ 947922 h 1022350"/>
                <a:gd name="connsiteX93" fmla="*/ 482965 w 812800"/>
                <a:gd name="connsiteY93" fmla="*/ 971641 h 1022350"/>
                <a:gd name="connsiteX94" fmla="*/ 501416 w 812800"/>
                <a:gd name="connsiteY94" fmla="*/ 984829 h 1022350"/>
                <a:gd name="connsiteX95" fmla="*/ 498977 w 812800"/>
                <a:gd name="connsiteY95" fmla="*/ 1003129 h 1022350"/>
                <a:gd name="connsiteX96" fmla="*/ 495401 w 812800"/>
                <a:gd name="connsiteY96" fmla="*/ 1001903 h 1022350"/>
                <a:gd name="connsiteX97" fmla="*/ 494182 w 812800"/>
                <a:gd name="connsiteY97" fmla="*/ 1003129 h 1022350"/>
                <a:gd name="connsiteX98" fmla="*/ 552216 w 812800"/>
                <a:gd name="connsiteY98" fmla="*/ 995973 h 1022350"/>
                <a:gd name="connsiteX99" fmla="*/ 572861 w 812800"/>
                <a:gd name="connsiteY99" fmla="*/ 992395 h 1022350"/>
                <a:gd name="connsiteX100" fmla="*/ 576437 w 812800"/>
                <a:gd name="connsiteY100" fmla="*/ 977980 h 1022350"/>
                <a:gd name="connsiteX101" fmla="*/ 572861 w 812800"/>
                <a:gd name="connsiteY101" fmla="*/ 946798 h 1022350"/>
                <a:gd name="connsiteX102" fmla="*/ 571642 w 812800"/>
                <a:gd name="connsiteY102" fmla="*/ 946798 h 1022350"/>
                <a:gd name="connsiteX103" fmla="*/ 558312 w 812800"/>
                <a:gd name="connsiteY103" fmla="*/ 946491 h 1022350"/>
                <a:gd name="connsiteX104" fmla="*/ 557743 w 812800"/>
                <a:gd name="connsiteY104" fmla="*/ 934734 h 1022350"/>
                <a:gd name="connsiteX105" fmla="*/ 547420 w 812800"/>
                <a:gd name="connsiteY105" fmla="*/ 914389 h 1022350"/>
                <a:gd name="connsiteX106" fmla="*/ 561969 w 812800"/>
                <a:gd name="connsiteY106" fmla="*/ 910709 h 1022350"/>
                <a:gd name="connsiteX107" fmla="*/ 577331 w 812800"/>
                <a:gd name="connsiteY107" fmla="*/ 899974 h 1022350"/>
                <a:gd name="connsiteX108" fmla="*/ 578876 w 812800"/>
                <a:gd name="connsiteY108" fmla="*/ 880754 h 1022350"/>
                <a:gd name="connsiteX109" fmla="*/ 587329 w 812800"/>
                <a:gd name="connsiteY109" fmla="*/ 874722 h 1022350"/>
                <a:gd name="connsiteX110" fmla="*/ 616427 w 812800"/>
                <a:gd name="connsiteY110" fmla="*/ 891591 h 1022350"/>
                <a:gd name="connsiteX111" fmla="*/ 627888 w 812800"/>
                <a:gd name="connsiteY111" fmla="*/ 868793 h 1022350"/>
                <a:gd name="connsiteX112" fmla="*/ 627319 w 812800"/>
                <a:gd name="connsiteY112" fmla="*/ 844767 h 1022350"/>
                <a:gd name="connsiteX113" fmla="*/ 624880 w 812800"/>
                <a:gd name="connsiteY113" fmla="*/ 819515 h 1022350"/>
                <a:gd name="connsiteX114" fmla="*/ 623661 w 812800"/>
                <a:gd name="connsiteY114" fmla="*/ 807554 h 1022350"/>
                <a:gd name="connsiteX115" fmla="*/ 629757 w 812800"/>
                <a:gd name="connsiteY115" fmla="*/ 806327 h 1022350"/>
                <a:gd name="connsiteX116" fmla="*/ 630895 w 812800"/>
                <a:gd name="connsiteY116" fmla="*/ 800397 h 1022350"/>
                <a:gd name="connsiteX117" fmla="*/ 626099 w 812800"/>
                <a:gd name="connsiteY117" fmla="*/ 788334 h 1022350"/>
                <a:gd name="connsiteX118" fmla="*/ 630895 w 812800"/>
                <a:gd name="connsiteY118" fmla="*/ 788334 h 1022350"/>
                <a:gd name="connsiteX119" fmla="*/ 630895 w 812800"/>
                <a:gd name="connsiteY119" fmla="*/ 783529 h 1022350"/>
                <a:gd name="connsiteX120" fmla="*/ 642112 w 812800"/>
                <a:gd name="connsiteY120" fmla="*/ 747542 h 1022350"/>
                <a:gd name="connsiteX121" fmla="*/ 646663 w 812800"/>
                <a:gd name="connsiteY121" fmla="*/ 733127 h 1022350"/>
                <a:gd name="connsiteX122" fmla="*/ 651540 w 812800"/>
                <a:gd name="connsiteY122" fmla="*/ 734354 h 1022350"/>
                <a:gd name="connsiteX123" fmla="*/ 663651 w 812800"/>
                <a:gd name="connsiteY123" fmla="*/ 723517 h 1022350"/>
                <a:gd name="connsiteX124" fmla="*/ 666008 w 812800"/>
                <a:gd name="connsiteY124" fmla="*/ 732002 h 1022350"/>
                <a:gd name="connsiteX125" fmla="*/ 702340 w 812800"/>
                <a:gd name="connsiteY125" fmla="*/ 734354 h 1022350"/>
                <a:gd name="connsiteX126" fmla="*/ 727781 w 812800"/>
                <a:gd name="connsiteY126" fmla="*/ 693562 h 1022350"/>
                <a:gd name="connsiteX127" fmla="*/ 716239 w 812800"/>
                <a:gd name="connsiteY127" fmla="*/ 678840 h 1022350"/>
                <a:gd name="connsiteX128" fmla="*/ 713232 w 812800"/>
                <a:gd name="connsiteY128" fmla="*/ 661153 h 1022350"/>
                <a:gd name="connsiteX129" fmla="*/ 716889 w 812800"/>
                <a:gd name="connsiteY129" fmla="*/ 636617 h 1022350"/>
                <a:gd name="connsiteX130" fmla="*/ 745906 w 812800"/>
                <a:gd name="connsiteY130" fmla="*/ 626393 h 1022350"/>
                <a:gd name="connsiteX131" fmla="*/ 767689 w 812800"/>
                <a:gd name="connsiteY131" fmla="*/ 626393 h 1022350"/>
                <a:gd name="connsiteX132" fmla="*/ 769559 w 812800"/>
                <a:gd name="connsiteY132" fmla="*/ 611058 h 1022350"/>
                <a:gd name="connsiteX133" fmla="*/ 762000 w 812800"/>
                <a:gd name="connsiteY133" fmla="*/ 601141 h 1022350"/>
                <a:gd name="connsiteX134" fmla="*/ 804021 w 812800"/>
                <a:gd name="connsiteY134" fmla="*/ 580797 h 1022350"/>
                <a:gd name="connsiteX135" fmla="*/ 805240 w 812800"/>
                <a:gd name="connsiteY135" fmla="*/ 579570 h 1022350"/>
                <a:gd name="connsiteX136" fmla="*/ 801583 w 812800"/>
                <a:gd name="connsiteY136" fmla="*/ 572413 h 1022350"/>
                <a:gd name="connsiteX137" fmla="*/ 805809 w 812800"/>
                <a:gd name="connsiteY137" fmla="*/ 558305 h 1022350"/>
                <a:gd name="connsiteX138" fmla="*/ 791911 w 812800"/>
                <a:gd name="connsiteY138" fmla="*/ 557998 h 1022350"/>
                <a:gd name="connsiteX139" fmla="*/ 795568 w 812800"/>
                <a:gd name="connsiteY139" fmla="*/ 533973 h 1022350"/>
                <a:gd name="connsiteX140" fmla="*/ 784677 w 812800"/>
                <a:gd name="connsiteY140" fmla="*/ 531622 h 1022350"/>
                <a:gd name="connsiteX141" fmla="*/ 779800 w 812800"/>
                <a:gd name="connsiteY141" fmla="*/ 515980 h 1022350"/>
                <a:gd name="connsiteX142" fmla="*/ 768908 w 812800"/>
                <a:gd name="connsiteY142" fmla="*/ 507596 h 1022350"/>
                <a:gd name="connsiteX143" fmla="*/ 768908 w 812800"/>
                <a:gd name="connsiteY143" fmla="*/ 514753 h 1022350"/>
                <a:gd name="connsiteX144" fmla="*/ 736234 w 812800"/>
                <a:gd name="connsiteY144" fmla="*/ 526203 h 1022350"/>
                <a:gd name="connsiteX145" fmla="*/ 726236 w 812800"/>
                <a:gd name="connsiteY145" fmla="*/ 527941 h 1022350"/>
                <a:gd name="connsiteX146" fmla="*/ 716889 w 812800"/>
                <a:gd name="connsiteY146" fmla="*/ 510254 h 1022350"/>
                <a:gd name="connsiteX147" fmla="*/ 705998 w 812800"/>
                <a:gd name="connsiteY147" fmla="*/ 494408 h 1022350"/>
                <a:gd name="connsiteX148" fmla="*/ 697788 w 812800"/>
                <a:gd name="connsiteY148" fmla="*/ 485105 h 1022350"/>
                <a:gd name="connsiteX149" fmla="*/ 686653 w 812800"/>
                <a:gd name="connsiteY149" fmla="*/ 479993 h 1022350"/>
                <a:gd name="connsiteX150" fmla="*/ 678119 w 812800"/>
                <a:gd name="connsiteY150" fmla="*/ 473961 h 1022350"/>
                <a:gd name="connsiteX151" fmla="*/ 659993 w 812800"/>
                <a:gd name="connsiteY151" fmla="*/ 466805 h 1022350"/>
                <a:gd name="connsiteX152" fmla="*/ 655116 w 812800"/>
                <a:gd name="connsiteY152" fmla="*/ 475188 h 1022350"/>
                <a:gd name="connsiteX153" fmla="*/ 636991 w 812800"/>
                <a:gd name="connsiteY153" fmla="*/ 476721 h 1022350"/>
                <a:gd name="connsiteX154" fmla="*/ 633333 w 812800"/>
                <a:gd name="connsiteY154" fmla="*/ 451163 h 1022350"/>
                <a:gd name="connsiteX155" fmla="*/ 605536 w 812800"/>
                <a:gd name="connsiteY155" fmla="*/ 472734 h 1022350"/>
                <a:gd name="connsiteX156" fmla="*/ 604316 w 812800"/>
                <a:gd name="connsiteY156" fmla="*/ 472734 h 1022350"/>
                <a:gd name="connsiteX157" fmla="*/ 593425 w 812800"/>
                <a:gd name="connsiteY157" fmla="*/ 469769 h 1022350"/>
                <a:gd name="connsiteX158" fmla="*/ 571642 w 812800"/>
                <a:gd name="connsiteY158" fmla="*/ 460773 h 1022350"/>
                <a:gd name="connsiteX159" fmla="*/ 561969 w 812800"/>
                <a:gd name="connsiteY159" fmla="*/ 452389 h 1022350"/>
                <a:gd name="connsiteX160" fmla="*/ 560750 w 812800"/>
                <a:gd name="connsiteY160" fmla="*/ 439201 h 1022350"/>
                <a:gd name="connsiteX161" fmla="*/ 543763 w 812800"/>
                <a:gd name="connsiteY161" fmla="*/ 437974 h 1022350"/>
                <a:gd name="connsiteX162" fmla="*/ 536529 w 812800"/>
                <a:gd name="connsiteY162" fmla="*/ 441552 h 1022350"/>
                <a:gd name="connsiteX163" fmla="*/ 540186 w 812800"/>
                <a:gd name="connsiteY163" fmla="*/ 429591 h 1022350"/>
                <a:gd name="connsiteX164" fmla="*/ 526856 w 812800"/>
                <a:gd name="connsiteY164" fmla="*/ 422332 h 1022350"/>
                <a:gd name="connsiteX165" fmla="*/ 524418 w 812800"/>
                <a:gd name="connsiteY165" fmla="*/ 422332 h 1022350"/>
                <a:gd name="connsiteX166" fmla="*/ 523199 w 812800"/>
                <a:gd name="connsiteY166" fmla="*/ 426013 h 1022350"/>
                <a:gd name="connsiteX167" fmla="*/ 518403 w 812800"/>
                <a:gd name="connsiteY167" fmla="*/ 415176 h 1022350"/>
                <a:gd name="connsiteX168" fmla="*/ 509869 w 812800"/>
                <a:gd name="connsiteY168" fmla="*/ 405566 h 1022350"/>
                <a:gd name="connsiteX169" fmla="*/ 497758 w 812800"/>
                <a:gd name="connsiteY169" fmla="*/ 406793 h 1022350"/>
                <a:gd name="connsiteX170" fmla="*/ 500197 w 812800"/>
                <a:gd name="connsiteY170" fmla="*/ 403214 h 1022350"/>
                <a:gd name="connsiteX171" fmla="*/ 485648 w 812800"/>
                <a:gd name="connsiteY171" fmla="*/ 394831 h 1022350"/>
                <a:gd name="connsiteX172" fmla="*/ 479633 w 812800"/>
                <a:gd name="connsiteY172" fmla="*/ 401988 h 1022350"/>
                <a:gd name="connsiteX173" fmla="*/ 478414 w 812800"/>
                <a:gd name="connsiteY173" fmla="*/ 395956 h 1022350"/>
                <a:gd name="connsiteX174" fmla="*/ 472399 w 812800"/>
                <a:gd name="connsiteY174" fmla="*/ 398409 h 1022350"/>
                <a:gd name="connsiteX175" fmla="*/ 472399 w 812800"/>
                <a:gd name="connsiteY175" fmla="*/ 399534 h 1022350"/>
                <a:gd name="connsiteX176" fmla="*/ 474756 w 812800"/>
                <a:gd name="connsiteY176" fmla="*/ 403214 h 1022350"/>
                <a:gd name="connsiteX177" fmla="*/ 463864 w 812800"/>
                <a:gd name="connsiteY177" fmla="*/ 408019 h 1022350"/>
                <a:gd name="connsiteX178" fmla="*/ 459069 w 812800"/>
                <a:gd name="connsiteY178" fmla="*/ 411598 h 1022350"/>
                <a:gd name="connsiteX179" fmla="*/ 457850 w 812800"/>
                <a:gd name="connsiteY179" fmla="*/ 395956 h 1022350"/>
                <a:gd name="connsiteX180" fmla="*/ 445739 w 812800"/>
                <a:gd name="connsiteY180" fmla="*/ 393604 h 1022350"/>
                <a:gd name="connsiteX181" fmla="*/ 449072 w 812800"/>
                <a:gd name="connsiteY181" fmla="*/ 379496 h 1022350"/>
                <a:gd name="connsiteX182" fmla="*/ 422737 w 812800"/>
                <a:gd name="connsiteY182" fmla="*/ 386346 h 1022350"/>
                <a:gd name="connsiteX183" fmla="*/ 416722 w 812800"/>
                <a:gd name="connsiteY183" fmla="*/ 381541 h 1022350"/>
                <a:gd name="connsiteX184" fmla="*/ 409407 w 812800"/>
                <a:gd name="connsiteY184" fmla="*/ 382767 h 1022350"/>
                <a:gd name="connsiteX185" fmla="*/ 414284 w 812800"/>
                <a:gd name="connsiteY185" fmla="*/ 375611 h 1022350"/>
                <a:gd name="connsiteX186" fmla="*/ 411845 w 812800"/>
                <a:gd name="connsiteY186" fmla="*/ 364774 h 1022350"/>
                <a:gd name="connsiteX187" fmla="*/ 405831 w 812800"/>
                <a:gd name="connsiteY187" fmla="*/ 341976 h 1022350"/>
                <a:gd name="connsiteX188" fmla="*/ 418185 w 812800"/>
                <a:gd name="connsiteY188" fmla="*/ 340749 h 1022350"/>
                <a:gd name="connsiteX189" fmla="*/ 419079 w 812800"/>
                <a:gd name="connsiteY189" fmla="*/ 320404 h 1022350"/>
                <a:gd name="connsiteX190" fmla="*/ 422737 w 812800"/>
                <a:gd name="connsiteY190" fmla="*/ 321631 h 1022350"/>
                <a:gd name="connsiteX191" fmla="*/ 410626 w 812800"/>
                <a:gd name="connsiteY191" fmla="*/ 289222 h 1022350"/>
                <a:gd name="connsiteX192" fmla="*/ 411845 w 812800"/>
                <a:gd name="connsiteY192" fmla="*/ 286769 h 1022350"/>
                <a:gd name="connsiteX193" fmla="*/ 390956 w 812800"/>
                <a:gd name="connsiteY193" fmla="*/ 273580 h 1022350"/>
                <a:gd name="connsiteX194" fmla="*/ 368279 w 812800"/>
                <a:gd name="connsiteY194" fmla="*/ 260392 h 1022350"/>
                <a:gd name="connsiteX195" fmla="*/ 377952 w 812800"/>
                <a:gd name="connsiteY195" fmla="*/ 231562 h 1022350"/>
                <a:gd name="connsiteX196" fmla="*/ 383966 w 812800"/>
                <a:gd name="connsiteY196" fmla="*/ 232789 h 1022350"/>
                <a:gd name="connsiteX197" fmla="*/ 382828 w 812800"/>
                <a:gd name="connsiteY197" fmla="*/ 208763 h 1022350"/>
                <a:gd name="connsiteX198" fmla="*/ 390062 w 812800"/>
                <a:gd name="connsiteY198" fmla="*/ 207639 h 1022350"/>
                <a:gd name="connsiteX199" fmla="*/ 390062 w 812800"/>
                <a:gd name="connsiteY199" fmla="*/ 205185 h 1022350"/>
                <a:gd name="connsiteX200" fmla="*/ 380390 w 812800"/>
                <a:gd name="connsiteY200" fmla="*/ 201607 h 1022350"/>
                <a:gd name="connsiteX201" fmla="*/ 380390 w 812800"/>
                <a:gd name="connsiteY201" fmla="*/ 175230 h 1022350"/>
                <a:gd name="connsiteX202" fmla="*/ 405831 w 812800"/>
                <a:gd name="connsiteY202" fmla="*/ 168585 h 1022350"/>
                <a:gd name="connsiteX203" fmla="*/ 398515 w 812800"/>
                <a:gd name="connsiteY203" fmla="*/ 138017 h 1022350"/>
                <a:gd name="connsiteX204" fmla="*/ 371937 w 812800"/>
                <a:gd name="connsiteY204" fmla="*/ 112765 h 1022350"/>
                <a:gd name="connsiteX205" fmla="*/ 382828 w 812800"/>
                <a:gd name="connsiteY205" fmla="*/ 100497 h 1022350"/>
                <a:gd name="connsiteX206" fmla="*/ 387949 w 812800"/>
                <a:gd name="connsiteY206" fmla="*/ 84037 h 1022350"/>
                <a:gd name="connsiteX207" fmla="*/ 406968 w 812800"/>
                <a:gd name="connsiteY207" fmla="*/ 60011 h 1022350"/>
                <a:gd name="connsiteX208" fmla="*/ 392501 w 812800"/>
                <a:gd name="connsiteY208" fmla="*/ 57558 h 1022350"/>
                <a:gd name="connsiteX209" fmla="*/ 392501 w 812800"/>
                <a:gd name="connsiteY209" fmla="*/ 53980 h 1022350"/>
                <a:gd name="connsiteX210" fmla="*/ 387624 w 812800"/>
                <a:gd name="connsiteY210" fmla="*/ 53980 h 1022350"/>
                <a:gd name="connsiteX211" fmla="*/ 352511 w 812800"/>
                <a:gd name="connsiteY211" fmla="*/ 46516 h 1022350"/>
                <a:gd name="connsiteX212" fmla="*/ 336824 w 812800"/>
                <a:gd name="connsiteY212" fmla="*/ 44369 h 1022350"/>
                <a:gd name="connsiteX213" fmla="*/ 322275 w 812800"/>
                <a:gd name="connsiteY213" fmla="*/ 51628 h 1022350"/>
                <a:gd name="connsiteX214" fmla="*/ 301711 w 812800"/>
                <a:gd name="connsiteY214" fmla="*/ 42018 h 1022350"/>
                <a:gd name="connsiteX215" fmla="*/ 292282 w 812800"/>
                <a:gd name="connsiteY215" fmla="*/ 14415 h 1022350"/>
                <a:gd name="connsiteX216" fmla="*/ 287487 w 812800"/>
                <a:gd name="connsiteY216" fmla="*/ 3578 h 1022350"/>
                <a:gd name="connsiteX217" fmla="*/ 273832 w 812800"/>
                <a:gd name="connsiteY217" fmla="*/ 6031 h 10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812800" h="1022350" fill="none" extrusionOk="0">
                  <a:moveTo>
                    <a:pt x="273832" y="6031"/>
                  </a:moveTo>
                  <a:cubicBezTo>
                    <a:pt x="266899" y="10765"/>
                    <a:pt x="261104" y="11251"/>
                    <a:pt x="255706" y="17993"/>
                  </a:cubicBezTo>
                  <a:cubicBezTo>
                    <a:pt x="252106" y="23095"/>
                    <a:pt x="254052" y="29420"/>
                    <a:pt x="252049" y="35986"/>
                  </a:cubicBezTo>
                  <a:cubicBezTo>
                    <a:pt x="251057" y="46044"/>
                    <a:pt x="240458" y="54554"/>
                    <a:pt x="230266" y="60625"/>
                  </a:cubicBezTo>
                  <a:cubicBezTo>
                    <a:pt x="222634" y="63755"/>
                    <a:pt x="205288" y="66478"/>
                    <a:pt x="197591" y="66554"/>
                  </a:cubicBezTo>
                  <a:cubicBezTo>
                    <a:pt x="188709" y="67861"/>
                    <a:pt x="182580" y="58438"/>
                    <a:pt x="179466" y="73200"/>
                  </a:cubicBezTo>
                  <a:cubicBezTo>
                    <a:pt x="179590" y="76246"/>
                    <a:pt x="184999" y="84224"/>
                    <a:pt x="186375" y="95385"/>
                  </a:cubicBezTo>
                  <a:cubicBezTo>
                    <a:pt x="195735" y="97693"/>
                    <a:pt x="207140" y="108248"/>
                    <a:pt x="223032" y="112765"/>
                  </a:cubicBezTo>
                  <a:cubicBezTo>
                    <a:pt x="227269" y="116177"/>
                    <a:pt x="233578" y="118948"/>
                    <a:pt x="241157" y="123602"/>
                  </a:cubicBezTo>
                  <a:cubicBezTo>
                    <a:pt x="241431" y="124217"/>
                    <a:pt x="240850" y="127181"/>
                    <a:pt x="241157" y="128407"/>
                  </a:cubicBezTo>
                  <a:cubicBezTo>
                    <a:pt x="234310" y="127988"/>
                    <a:pt x="224013" y="131076"/>
                    <a:pt x="221244" y="138323"/>
                  </a:cubicBezTo>
                  <a:cubicBezTo>
                    <a:pt x="217390" y="145155"/>
                    <a:pt x="223409" y="154602"/>
                    <a:pt x="213360" y="156010"/>
                  </a:cubicBezTo>
                  <a:cubicBezTo>
                    <a:pt x="211534" y="149379"/>
                    <a:pt x="208182" y="149727"/>
                    <a:pt x="202468" y="148751"/>
                  </a:cubicBezTo>
                  <a:cubicBezTo>
                    <a:pt x="202152" y="149888"/>
                    <a:pt x="202369" y="151409"/>
                    <a:pt x="202468" y="152432"/>
                  </a:cubicBezTo>
                  <a:cubicBezTo>
                    <a:pt x="199897" y="155315"/>
                    <a:pt x="197291" y="161361"/>
                    <a:pt x="191820" y="166234"/>
                  </a:cubicBezTo>
                  <a:cubicBezTo>
                    <a:pt x="184865" y="166089"/>
                    <a:pt x="176472" y="170490"/>
                    <a:pt x="166461" y="171857"/>
                  </a:cubicBezTo>
                  <a:cubicBezTo>
                    <a:pt x="164254" y="177206"/>
                    <a:pt x="161806" y="178784"/>
                    <a:pt x="158902" y="183614"/>
                  </a:cubicBezTo>
                  <a:cubicBezTo>
                    <a:pt x="159669" y="184780"/>
                    <a:pt x="161354" y="189252"/>
                    <a:pt x="161259" y="190770"/>
                  </a:cubicBezTo>
                  <a:cubicBezTo>
                    <a:pt x="158678" y="192877"/>
                    <a:pt x="156920" y="194120"/>
                    <a:pt x="155244" y="195575"/>
                  </a:cubicBezTo>
                  <a:cubicBezTo>
                    <a:pt x="155247" y="195914"/>
                    <a:pt x="155201" y="196438"/>
                    <a:pt x="155244" y="196802"/>
                  </a:cubicBezTo>
                  <a:cubicBezTo>
                    <a:pt x="162495" y="206057"/>
                    <a:pt x="153674" y="213229"/>
                    <a:pt x="145572" y="218373"/>
                  </a:cubicBezTo>
                  <a:cubicBezTo>
                    <a:pt x="146000" y="220184"/>
                    <a:pt x="147142" y="222321"/>
                    <a:pt x="148010" y="224405"/>
                  </a:cubicBezTo>
                  <a:cubicBezTo>
                    <a:pt x="141700" y="223793"/>
                    <a:pt x="138313" y="223930"/>
                    <a:pt x="134680" y="219600"/>
                  </a:cubicBezTo>
                  <a:cubicBezTo>
                    <a:pt x="123001" y="225623"/>
                    <a:pt x="101711" y="231045"/>
                    <a:pt x="98673" y="234015"/>
                  </a:cubicBezTo>
                  <a:cubicBezTo>
                    <a:pt x="92725" y="232915"/>
                    <a:pt x="87809" y="233219"/>
                    <a:pt x="79004" y="231562"/>
                  </a:cubicBezTo>
                  <a:cubicBezTo>
                    <a:pt x="79205" y="230601"/>
                    <a:pt x="77906" y="227393"/>
                    <a:pt x="77784" y="225632"/>
                  </a:cubicBezTo>
                  <a:cubicBezTo>
                    <a:pt x="73450" y="226279"/>
                    <a:pt x="62671" y="222359"/>
                    <a:pt x="60797" y="225325"/>
                  </a:cubicBezTo>
                  <a:cubicBezTo>
                    <a:pt x="58744" y="227427"/>
                    <a:pt x="58346" y="236414"/>
                    <a:pt x="58440" y="239945"/>
                  </a:cubicBezTo>
                  <a:cubicBezTo>
                    <a:pt x="55761" y="252767"/>
                    <a:pt x="63733" y="267029"/>
                    <a:pt x="60228" y="281964"/>
                  </a:cubicBezTo>
                  <a:cubicBezTo>
                    <a:pt x="59110" y="288702"/>
                    <a:pt x="60486" y="297229"/>
                    <a:pt x="51125" y="298832"/>
                  </a:cubicBezTo>
                  <a:cubicBezTo>
                    <a:pt x="51929" y="303174"/>
                    <a:pt x="53444" y="306038"/>
                    <a:pt x="53563" y="308340"/>
                  </a:cubicBezTo>
                  <a:cubicBezTo>
                    <a:pt x="48323" y="308913"/>
                    <a:pt x="44414" y="309737"/>
                    <a:pt x="40233" y="309567"/>
                  </a:cubicBezTo>
                  <a:cubicBezTo>
                    <a:pt x="40418" y="316103"/>
                    <a:pt x="46024" y="316009"/>
                    <a:pt x="47792" y="320711"/>
                  </a:cubicBezTo>
                  <a:cubicBezTo>
                    <a:pt x="48878" y="323824"/>
                    <a:pt x="46519" y="325484"/>
                    <a:pt x="46898" y="328787"/>
                  </a:cubicBezTo>
                  <a:cubicBezTo>
                    <a:pt x="47258" y="334468"/>
                    <a:pt x="51905" y="338782"/>
                    <a:pt x="48686" y="344123"/>
                  </a:cubicBezTo>
                  <a:cubicBezTo>
                    <a:pt x="43673" y="352253"/>
                    <a:pt x="15216" y="351445"/>
                    <a:pt x="7559" y="355164"/>
                  </a:cubicBezTo>
                  <a:cubicBezTo>
                    <a:pt x="8947" y="359258"/>
                    <a:pt x="10050" y="364219"/>
                    <a:pt x="9997" y="368352"/>
                  </a:cubicBezTo>
                  <a:cubicBezTo>
                    <a:pt x="-590" y="371297"/>
                    <a:pt x="2317" y="382762"/>
                    <a:pt x="2763" y="390026"/>
                  </a:cubicBezTo>
                  <a:cubicBezTo>
                    <a:pt x="4246" y="398865"/>
                    <a:pt x="10470" y="407105"/>
                    <a:pt x="13004" y="416403"/>
                  </a:cubicBezTo>
                  <a:cubicBezTo>
                    <a:pt x="14360" y="420239"/>
                    <a:pt x="10316" y="423282"/>
                    <a:pt x="12435" y="427751"/>
                  </a:cubicBezTo>
                  <a:cubicBezTo>
                    <a:pt x="16611" y="433725"/>
                    <a:pt x="26516" y="439833"/>
                    <a:pt x="19669" y="449936"/>
                  </a:cubicBezTo>
                  <a:cubicBezTo>
                    <a:pt x="19449" y="450238"/>
                    <a:pt x="19739" y="452094"/>
                    <a:pt x="19669" y="452389"/>
                  </a:cubicBezTo>
                  <a:cubicBezTo>
                    <a:pt x="21113" y="452893"/>
                    <a:pt x="22538" y="453506"/>
                    <a:pt x="23327" y="453616"/>
                  </a:cubicBezTo>
                  <a:cubicBezTo>
                    <a:pt x="22780" y="457230"/>
                    <a:pt x="19636" y="462033"/>
                    <a:pt x="18450" y="465578"/>
                  </a:cubicBezTo>
                  <a:cubicBezTo>
                    <a:pt x="18181" y="465572"/>
                    <a:pt x="17379" y="465634"/>
                    <a:pt x="17231" y="465578"/>
                  </a:cubicBezTo>
                  <a:cubicBezTo>
                    <a:pt x="15897" y="462202"/>
                    <a:pt x="13085" y="457146"/>
                    <a:pt x="8778" y="452389"/>
                  </a:cubicBezTo>
                  <a:cubicBezTo>
                    <a:pt x="4494" y="453332"/>
                    <a:pt x="2005" y="457181"/>
                    <a:pt x="3901" y="461999"/>
                  </a:cubicBezTo>
                  <a:cubicBezTo>
                    <a:pt x="8589" y="470376"/>
                    <a:pt x="20879" y="473152"/>
                    <a:pt x="26334" y="484184"/>
                  </a:cubicBezTo>
                  <a:cubicBezTo>
                    <a:pt x="29462" y="489482"/>
                    <a:pt x="26099" y="500570"/>
                    <a:pt x="29342" y="508823"/>
                  </a:cubicBezTo>
                  <a:cubicBezTo>
                    <a:pt x="11219" y="515173"/>
                    <a:pt x="12482" y="540278"/>
                    <a:pt x="14792" y="553193"/>
                  </a:cubicBezTo>
                  <a:cubicBezTo>
                    <a:pt x="7959" y="559187"/>
                    <a:pt x="20658" y="570496"/>
                    <a:pt x="20563" y="578343"/>
                  </a:cubicBezTo>
                  <a:cubicBezTo>
                    <a:pt x="19382" y="585278"/>
                    <a:pt x="13340" y="587865"/>
                    <a:pt x="16906" y="595212"/>
                  </a:cubicBezTo>
                  <a:cubicBezTo>
                    <a:pt x="19372" y="599253"/>
                    <a:pt x="28029" y="604337"/>
                    <a:pt x="31780" y="600017"/>
                  </a:cubicBezTo>
                  <a:cubicBezTo>
                    <a:pt x="39272" y="602345"/>
                    <a:pt x="50991" y="614272"/>
                    <a:pt x="37795" y="619135"/>
                  </a:cubicBezTo>
                  <a:cubicBezTo>
                    <a:pt x="36040" y="629481"/>
                    <a:pt x="46945" y="644753"/>
                    <a:pt x="59334" y="642240"/>
                  </a:cubicBezTo>
                  <a:cubicBezTo>
                    <a:pt x="65351" y="641194"/>
                    <a:pt x="70026" y="635920"/>
                    <a:pt x="76240" y="636821"/>
                  </a:cubicBezTo>
                  <a:cubicBezTo>
                    <a:pt x="81426" y="638572"/>
                    <a:pt x="82683" y="647003"/>
                    <a:pt x="83799" y="650419"/>
                  </a:cubicBezTo>
                  <a:cubicBezTo>
                    <a:pt x="82477" y="650780"/>
                    <a:pt x="81699" y="651315"/>
                    <a:pt x="80223" y="651543"/>
                  </a:cubicBezTo>
                  <a:cubicBezTo>
                    <a:pt x="83076" y="663805"/>
                    <a:pt x="76792" y="663759"/>
                    <a:pt x="75346" y="673217"/>
                  </a:cubicBezTo>
                  <a:cubicBezTo>
                    <a:pt x="81745" y="674397"/>
                    <a:pt x="88710" y="672732"/>
                    <a:pt x="91114" y="673217"/>
                  </a:cubicBezTo>
                  <a:cubicBezTo>
                    <a:pt x="92805" y="678528"/>
                    <a:pt x="95456" y="679245"/>
                    <a:pt x="100787" y="676795"/>
                  </a:cubicBezTo>
                  <a:cubicBezTo>
                    <a:pt x="101861" y="679674"/>
                    <a:pt x="101426" y="683261"/>
                    <a:pt x="102006" y="683952"/>
                  </a:cubicBezTo>
                  <a:cubicBezTo>
                    <a:pt x="107535" y="678724"/>
                    <a:pt x="111902" y="676043"/>
                    <a:pt x="117693" y="668412"/>
                  </a:cubicBezTo>
                  <a:cubicBezTo>
                    <a:pt x="121122" y="673465"/>
                    <a:pt x="130283" y="674313"/>
                    <a:pt x="135900" y="677409"/>
                  </a:cubicBezTo>
                  <a:cubicBezTo>
                    <a:pt x="141680" y="680748"/>
                    <a:pt x="147520" y="687090"/>
                    <a:pt x="150693" y="692642"/>
                  </a:cubicBezTo>
                  <a:cubicBezTo>
                    <a:pt x="156272" y="699142"/>
                    <a:pt x="153749" y="705422"/>
                    <a:pt x="155813" y="712782"/>
                  </a:cubicBezTo>
                  <a:cubicBezTo>
                    <a:pt x="156899" y="718294"/>
                    <a:pt x="167936" y="727431"/>
                    <a:pt x="172801" y="731082"/>
                  </a:cubicBezTo>
                  <a:cubicBezTo>
                    <a:pt x="183486" y="736798"/>
                    <a:pt x="196621" y="739954"/>
                    <a:pt x="205150" y="748155"/>
                  </a:cubicBezTo>
                  <a:cubicBezTo>
                    <a:pt x="217504" y="761165"/>
                    <a:pt x="203015" y="768088"/>
                    <a:pt x="205150" y="779950"/>
                  </a:cubicBezTo>
                  <a:cubicBezTo>
                    <a:pt x="205685" y="789909"/>
                    <a:pt x="230703" y="792532"/>
                    <a:pt x="237581" y="791912"/>
                  </a:cubicBezTo>
                  <a:cubicBezTo>
                    <a:pt x="238048" y="800168"/>
                    <a:pt x="246028" y="819293"/>
                    <a:pt x="253593" y="822582"/>
                  </a:cubicBezTo>
                  <a:cubicBezTo>
                    <a:pt x="258122" y="824133"/>
                    <a:pt x="263248" y="821868"/>
                    <a:pt x="267167" y="824320"/>
                  </a:cubicBezTo>
                  <a:cubicBezTo>
                    <a:pt x="277705" y="828462"/>
                    <a:pt x="279691" y="840299"/>
                    <a:pt x="295615" y="837509"/>
                  </a:cubicBezTo>
                  <a:cubicBezTo>
                    <a:pt x="295636" y="835872"/>
                    <a:pt x="294719" y="833758"/>
                    <a:pt x="294396" y="832806"/>
                  </a:cubicBezTo>
                  <a:cubicBezTo>
                    <a:pt x="299705" y="831886"/>
                    <a:pt x="302644" y="832418"/>
                    <a:pt x="306506" y="836384"/>
                  </a:cubicBezTo>
                  <a:cubicBezTo>
                    <a:pt x="307533" y="836359"/>
                    <a:pt x="307891" y="836461"/>
                    <a:pt x="308945" y="836384"/>
                  </a:cubicBezTo>
                  <a:cubicBezTo>
                    <a:pt x="308739" y="835308"/>
                    <a:pt x="309428" y="831421"/>
                    <a:pt x="310164" y="829125"/>
                  </a:cubicBezTo>
                  <a:cubicBezTo>
                    <a:pt x="315460" y="827294"/>
                    <a:pt x="316478" y="827958"/>
                    <a:pt x="322275" y="825547"/>
                  </a:cubicBezTo>
                  <a:cubicBezTo>
                    <a:pt x="327451" y="835964"/>
                    <a:pt x="336119" y="825984"/>
                    <a:pt x="342839" y="831579"/>
                  </a:cubicBezTo>
                  <a:cubicBezTo>
                    <a:pt x="349529" y="824924"/>
                    <a:pt x="339582" y="812768"/>
                    <a:pt x="347715" y="807554"/>
                  </a:cubicBezTo>
                  <a:cubicBezTo>
                    <a:pt x="365549" y="796638"/>
                    <a:pt x="391786" y="811306"/>
                    <a:pt x="405831" y="816857"/>
                  </a:cubicBezTo>
                  <a:cubicBezTo>
                    <a:pt x="410114" y="818664"/>
                    <a:pt x="416810" y="815713"/>
                    <a:pt x="419404" y="820129"/>
                  </a:cubicBezTo>
                  <a:cubicBezTo>
                    <a:pt x="434252" y="830542"/>
                    <a:pt x="446360" y="855022"/>
                    <a:pt x="417860" y="856729"/>
                  </a:cubicBezTo>
                  <a:cubicBezTo>
                    <a:pt x="422866" y="869599"/>
                    <a:pt x="421760" y="872946"/>
                    <a:pt x="425500" y="885559"/>
                  </a:cubicBezTo>
                  <a:cubicBezTo>
                    <a:pt x="427134" y="888806"/>
                    <a:pt x="427479" y="893248"/>
                    <a:pt x="429077" y="895783"/>
                  </a:cubicBezTo>
                  <a:cubicBezTo>
                    <a:pt x="432699" y="894342"/>
                    <a:pt x="439523" y="893439"/>
                    <a:pt x="443301" y="893022"/>
                  </a:cubicBezTo>
                  <a:cubicBezTo>
                    <a:pt x="446808" y="892745"/>
                    <a:pt x="455144" y="896176"/>
                    <a:pt x="463864" y="898747"/>
                  </a:cubicBezTo>
                  <a:cubicBezTo>
                    <a:pt x="464582" y="895926"/>
                    <a:pt x="465773" y="894118"/>
                    <a:pt x="466303" y="891591"/>
                  </a:cubicBezTo>
                  <a:cubicBezTo>
                    <a:pt x="468766" y="892331"/>
                    <a:pt x="471060" y="893612"/>
                    <a:pt x="475975" y="893942"/>
                  </a:cubicBezTo>
                  <a:cubicBezTo>
                    <a:pt x="476556" y="896239"/>
                    <a:pt x="476686" y="900382"/>
                    <a:pt x="477194" y="903552"/>
                  </a:cubicBezTo>
                  <a:cubicBezTo>
                    <a:pt x="471997" y="903688"/>
                    <a:pt x="467281" y="907261"/>
                    <a:pt x="468741" y="913163"/>
                  </a:cubicBezTo>
                  <a:cubicBezTo>
                    <a:pt x="470334" y="920348"/>
                    <a:pt x="477147" y="926285"/>
                    <a:pt x="479064" y="933507"/>
                  </a:cubicBezTo>
                  <a:cubicBezTo>
                    <a:pt x="480353" y="937936"/>
                    <a:pt x="476147" y="942820"/>
                    <a:pt x="475975" y="947922"/>
                  </a:cubicBezTo>
                  <a:cubicBezTo>
                    <a:pt x="476086" y="954163"/>
                    <a:pt x="479320" y="966267"/>
                    <a:pt x="482965" y="971641"/>
                  </a:cubicBezTo>
                  <a:cubicBezTo>
                    <a:pt x="487218" y="977826"/>
                    <a:pt x="497572" y="979389"/>
                    <a:pt x="501416" y="984829"/>
                  </a:cubicBezTo>
                  <a:cubicBezTo>
                    <a:pt x="503810" y="990134"/>
                    <a:pt x="499391" y="998641"/>
                    <a:pt x="498977" y="1003129"/>
                  </a:cubicBezTo>
                  <a:cubicBezTo>
                    <a:pt x="497245" y="1002392"/>
                    <a:pt x="495957" y="1002363"/>
                    <a:pt x="495401" y="1001903"/>
                  </a:cubicBezTo>
                  <a:cubicBezTo>
                    <a:pt x="494982" y="1002282"/>
                    <a:pt x="494493" y="1002886"/>
                    <a:pt x="494182" y="1003129"/>
                  </a:cubicBezTo>
                  <a:cubicBezTo>
                    <a:pt x="499595" y="1021066"/>
                    <a:pt x="550563" y="1013089"/>
                    <a:pt x="552216" y="995973"/>
                  </a:cubicBezTo>
                  <a:cubicBezTo>
                    <a:pt x="557428" y="996185"/>
                    <a:pt x="570097" y="993852"/>
                    <a:pt x="572861" y="992395"/>
                  </a:cubicBezTo>
                  <a:cubicBezTo>
                    <a:pt x="572977" y="990175"/>
                    <a:pt x="575200" y="982156"/>
                    <a:pt x="576437" y="977980"/>
                  </a:cubicBezTo>
                  <a:cubicBezTo>
                    <a:pt x="568720" y="970898"/>
                    <a:pt x="579668" y="955978"/>
                    <a:pt x="572861" y="946798"/>
                  </a:cubicBezTo>
                  <a:cubicBezTo>
                    <a:pt x="572483" y="946816"/>
                    <a:pt x="571867" y="946694"/>
                    <a:pt x="571642" y="946798"/>
                  </a:cubicBezTo>
                  <a:cubicBezTo>
                    <a:pt x="568591" y="949670"/>
                    <a:pt x="560845" y="952104"/>
                    <a:pt x="558312" y="946491"/>
                  </a:cubicBezTo>
                  <a:cubicBezTo>
                    <a:pt x="556498" y="942924"/>
                    <a:pt x="558498" y="938050"/>
                    <a:pt x="557743" y="934734"/>
                  </a:cubicBezTo>
                  <a:cubicBezTo>
                    <a:pt x="556158" y="927149"/>
                    <a:pt x="552495" y="920647"/>
                    <a:pt x="547420" y="914389"/>
                  </a:cubicBezTo>
                  <a:cubicBezTo>
                    <a:pt x="549260" y="914160"/>
                    <a:pt x="559385" y="912454"/>
                    <a:pt x="561969" y="910709"/>
                  </a:cubicBezTo>
                  <a:cubicBezTo>
                    <a:pt x="564205" y="899816"/>
                    <a:pt x="569654" y="904188"/>
                    <a:pt x="577331" y="899974"/>
                  </a:cubicBezTo>
                  <a:cubicBezTo>
                    <a:pt x="584002" y="895346"/>
                    <a:pt x="581096" y="886308"/>
                    <a:pt x="578876" y="880754"/>
                  </a:cubicBezTo>
                  <a:cubicBezTo>
                    <a:pt x="581910" y="878238"/>
                    <a:pt x="585144" y="876090"/>
                    <a:pt x="587329" y="874722"/>
                  </a:cubicBezTo>
                  <a:cubicBezTo>
                    <a:pt x="594239" y="878288"/>
                    <a:pt x="603864" y="883598"/>
                    <a:pt x="616427" y="891591"/>
                  </a:cubicBezTo>
                  <a:cubicBezTo>
                    <a:pt x="618187" y="883896"/>
                    <a:pt x="625663" y="877106"/>
                    <a:pt x="627888" y="868793"/>
                  </a:cubicBezTo>
                  <a:cubicBezTo>
                    <a:pt x="630396" y="861147"/>
                    <a:pt x="624656" y="851988"/>
                    <a:pt x="627319" y="844767"/>
                  </a:cubicBezTo>
                  <a:cubicBezTo>
                    <a:pt x="628702" y="836457"/>
                    <a:pt x="633079" y="824224"/>
                    <a:pt x="624880" y="819515"/>
                  </a:cubicBezTo>
                  <a:cubicBezTo>
                    <a:pt x="624179" y="816178"/>
                    <a:pt x="624240" y="812107"/>
                    <a:pt x="623661" y="807554"/>
                  </a:cubicBezTo>
                  <a:cubicBezTo>
                    <a:pt x="626004" y="807373"/>
                    <a:pt x="628479" y="806792"/>
                    <a:pt x="629757" y="806327"/>
                  </a:cubicBezTo>
                  <a:cubicBezTo>
                    <a:pt x="629891" y="805417"/>
                    <a:pt x="630583" y="802709"/>
                    <a:pt x="630895" y="800397"/>
                  </a:cubicBezTo>
                  <a:cubicBezTo>
                    <a:pt x="630520" y="796340"/>
                    <a:pt x="627024" y="793347"/>
                    <a:pt x="626099" y="788334"/>
                  </a:cubicBezTo>
                  <a:cubicBezTo>
                    <a:pt x="627118" y="788307"/>
                    <a:pt x="630334" y="787998"/>
                    <a:pt x="630895" y="788334"/>
                  </a:cubicBezTo>
                  <a:cubicBezTo>
                    <a:pt x="631316" y="787732"/>
                    <a:pt x="631286" y="785799"/>
                    <a:pt x="630895" y="783529"/>
                  </a:cubicBezTo>
                  <a:cubicBezTo>
                    <a:pt x="643657" y="781598"/>
                    <a:pt x="640353" y="756227"/>
                    <a:pt x="642112" y="747542"/>
                  </a:cubicBezTo>
                  <a:cubicBezTo>
                    <a:pt x="643367" y="742352"/>
                    <a:pt x="645072" y="738298"/>
                    <a:pt x="646663" y="733127"/>
                  </a:cubicBezTo>
                  <a:cubicBezTo>
                    <a:pt x="647413" y="732926"/>
                    <a:pt x="650975" y="734148"/>
                    <a:pt x="651540" y="734354"/>
                  </a:cubicBezTo>
                  <a:cubicBezTo>
                    <a:pt x="655487" y="728879"/>
                    <a:pt x="661667" y="725027"/>
                    <a:pt x="663651" y="723517"/>
                  </a:cubicBezTo>
                  <a:cubicBezTo>
                    <a:pt x="663230" y="724832"/>
                    <a:pt x="665565" y="730477"/>
                    <a:pt x="666008" y="732002"/>
                  </a:cubicBezTo>
                  <a:cubicBezTo>
                    <a:pt x="680781" y="726103"/>
                    <a:pt x="687685" y="733809"/>
                    <a:pt x="702340" y="734354"/>
                  </a:cubicBezTo>
                  <a:cubicBezTo>
                    <a:pt x="704185" y="719807"/>
                    <a:pt x="726517" y="709333"/>
                    <a:pt x="727781" y="693562"/>
                  </a:cubicBezTo>
                  <a:cubicBezTo>
                    <a:pt x="728593" y="688069"/>
                    <a:pt x="719277" y="684497"/>
                    <a:pt x="716239" y="678840"/>
                  </a:cubicBezTo>
                  <a:cubicBezTo>
                    <a:pt x="714413" y="673572"/>
                    <a:pt x="717100" y="666740"/>
                    <a:pt x="713232" y="661153"/>
                  </a:cubicBezTo>
                  <a:cubicBezTo>
                    <a:pt x="724602" y="656619"/>
                    <a:pt x="710761" y="643473"/>
                    <a:pt x="716889" y="636617"/>
                  </a:cubicBezTo>
                  <a:cubicBezTo>
                    <a:pt x="724039" y="622596"/>
                    <a:pt x="743301" y="646538"/>
                    <a:pt x="745906" y="626393"/>
                  </a:cubicBezTo>
                  <a:cubicBezTo>
                    <a:pt x="753683" y="624842"/>
                    <a:pt x="759292" y="627932"/>
                    <a:pt x="767689" y="626393"/>
                  </a:cubicBezTo>
                  <a:cubicBezTo>
                    <a:pt x="766567" y="621258"/>
                    <a:pt x="771538" y="615416"/>
                    <a:pt x="769559" y="611058"/>
                  </a:cubicBezTo>
                  <a:cubicBezTo>
                    <a:pt x="768889" y="607205"/>
                    <a:pt x="762079" y="606555"/>
                    <a:pt x="762000" y="601141"/>
                  </a:cubicBezTo>
                  <a:cubicBezTo>
                    <a:pt x="758823" y="577643"/>
                    <a:pt x="783888" y="573203"/>
                    <a:pt x="804021" y="580797"/>
                  </a:cubicBezTo>
                  <a:cubicBezTo>
                    <a:pt x="804260" y="580423"/>
                    <a:pt x="805018" y="579626"/>
                    <a:pt x="805240" y="579570"/>
                  </a:cubicBezTo>
                  <a:cubicBezTo>
                    <a:pt x="804389" y="576778"/>
                    <a:pt x="803111" y="574738"/>
                    <a:pt x="801583" y="572413"/>
                  </a:cubicBezTo>
                  <a:cubicBezTo>
                    <a:pt x="805611" y="569637"/>
                    <a:pt x="813648" y="562008"/>
                    <a:pt x="805809" y="558305"/>
                  </a:cubicBezTo>
                  <a:cubicBezTo>
                    <a:pt x="802192" y="556002"/>
                    <a:pt x="796630" y="558359"/>
                    <a:pt x="791911" y="557998"/>
                  </a:cubicBezTo>
                  <a:cubicBezTo>
                    <a:pt x="793359" y="547504"/>
                    <a:pt x="795451" y="544034"/>
                    <a:pt x="795568" y="533973"/>
                  </a:cubicBezTo>
                  <a:cubicBezTo>
                    <a:pt x="793544" y="532880"/>
                    <a:pt x="786851" y="531530"/>
                    <a:pt x="784677" y="531622"/>
                  </a:cubicBezTo>
                  <a:cubicBezTo>
                    <a:pt x="782301" y="527538"/>
                    <a:pt x="781653" y="518664"/>
                    <a:pt x="779800" y="515980"/>
                  </a:cubicBezTo>
                  <a:cubicBezTo>
                    <a:pt x="775211" y="513376"/>
                    <a:pt x="773050" y="511364"/>
                    <a:pt x="768908" y="507596"/>
                  </a:cubicBezTo>
                  <a:cubicBezTo>
                    <a:pt x="769183" y="509341"/>
                    <a:pt x="769171" y="511728"/>
                    <a:pt x="768908" y="514753"/>
                  </a:cubicBezTo>
                  <a:cubicBezTo>
                    <a:pt x="757111" y="520042"/>
                    <a:pt x="749990" y="522905"/>
                    <a:pt x="736234" y="526203"/>
                  </a:cubicBezTo>
                  <a:cubicBezTo>
                    <a:pt x="733296" y="526552"/>
                    <a:pt x="729369" y="530503"/>
                    <a:pt x="726236" y="527941"/>
                  </a:cubicBezTo>
                  <a:cubicBezTo>
                    <a:pt x="721568" y="524946"/>
                    <a:pt x="721849" y="515709"/>
                    <a:pt x="716889" y="510254"/>
                  </a:cubicBezTo>
                  <a:cubicBezTo>
                    <a:pt x="711334" y="505068"/>
                    <a:pt x="706151" y="503555"/>
                    <a:pt x="705998" y="494408"/>
                  </a:cubicBezTo>
                  <a:cubicBezTo>
                    <a:pt x="704016" y="493756"/>
                    <a:pt x="700593" y="487089"/>
                    <a:pt x="697788" y="485105"/>
                  </a:cubicBezTo>
                  <a:cubicBezTo>
                    <a:pt x="692719" y="482327"/>
                    <a:pt x="690529" y="482339"/>
                    <a:pt x="686653" y="479993"/>
                  </a:cubicBezTo>
                  <a:cubicBezTo>
                    <a:pt x="681048" y="480771"/>
                    <a:pt x="679024" y="478822"/>
                    <a:pt x="678119" y="473961"/>
                  </a:cubicBezTo>
                  <a:cubicBezTo>
                    <a:pt x="669372" y="469937"/>
                    <a:pt x="666247" y="468096"/>
                    <a:pt x="659993" y="466805"/>
                  </a:cubicBezTo>
                  <a:cubicBezTo>
                    <a:pt x="658392" y="469838"/>
                    <a:pt x="655347" y="473876"/>
                    <a:pt x="655116" y="475188"/>
                  </a:cubicBezTo>
                  <a:cubicBezTo>
                    <a:pt x="649269" y="476085"/>
                    <a:pt x="640889" y="479668"/>
                    <a:pt x="636991" y="476721"/>
                  </a:cubicBezTo>
                  <a:cubicBezTo>
                    <a:pt x="630098" y="473242"/>
                    <a:pt x="633537" y="457359"/>
                    <a:pt x="633333" y="451163"/>
                  </a:cubicBezTo>
                  <a:cubicBezTo>
                    <a:pt x="625158" y="452824"/>
                    <a:pt x="609570" y="465311"/>
                    <a:pt x="605536" y="472734"/>
                  </a:cubicBezTo>
                  <a:cubicBezTo>
                    <a:pt x="605120" y="472682"/>
                    <a:pt x="604774" y="472807"/>
                    <a:pt x="604316" y="472734"/>
                  </a:cubicBezTo>
                  <a:cubicBezTo>
                    <a:pt x="600025" y="469660"/>
                    <a:pt x="597723" y="471548"/>
                    <a:pt x="593425" y="469769"/>
                  </a:cubicBezTo>
                  <a:cubicBezTo>
                    <a:pt x="584639" y="464845"/>
                    <a:pt x="581863" y="461260"/>
                    <a:pt x="571642" y="460773"/>
                  </a:cubicBezTo>
                  <a:cubicBezTo>
                    <a:pt x="571310" y="454499"/>
                    <a:pt x="568150" y="452697"/>
                    <a:pt x="561969" y="452389"/>
                  </a:cubicBezTo>
                  <a:cubicBezTo>
                    <a:pt x="560709" y="447163"/>
                    <a:pt x="561819" y="444377"/>
                    <a:pt x="560750" y="439201"/>
                  </a:cubicBezTo>
                  <a:cubicBezTo>
                    <a:pt x="557026" y="438830"/>
                    <a:pt x="549988" y="439657"/>
                    <a:pt x="543763" y="437974"/>
                  </a:cubicBezTo>
                  <a:cubicBezTo>
                    <a:pt x="540805" y="439957"/>
                    <a:pt x="538979" y="440002"/>
                    <a:pt x="536529" y="441552"/>
                  </a:cubicBezTo>
                  <a:cubicBezTo>
                    <a:pt x="538453" y="436985"/>
                    <a:pt x="540004" y="431199"/>
                    <a:pt x="540186" y="429591"/>
                  </a:cubicBezTo>
                  <a:cubicBezTo>
                    <a:pt x="532344" y="431947"/>
                    <a:pt x="529493" y="429588"/>
                    <a:pt x="526856" y="422332"/>
                  </a:cubicBezTo>
                  <a:cubicBezTo>
                    <a:pt x="526381" y="422263"/>
                    <a:pt x="525429" y="422124"/>
                    <a:pt x="524418" y="422332"/>
                  </a:cubicBezTo>
                  <a:cubicBezTo>
                    <a:pt x="524034" y="422831"/>
                    <a:pt x="524038" y="424411"/>
                    <a:pt x="523199" y="426013"/>
                  </a:cubicBezTo>
                  <a:cubicBezTo>
                    <a:pt x="522353" y="424940"/>
                    <a:pt x="519881" y="419725"/>
                    <a:pt x="518403" y="415176"/>
                  </a:cubicBezTo>
                  <a:cubicBezTo>
                    <a:pt x="516229" y="411306"/>
                    <a:pt x="510527" y="407809"/>
                    <a:pt x="509869" y="405566"/>
                  </a:cubicBezTo>
                  <a:cubicBezTo>
                    <a:pt x="505607" y="406329"/>
                    <a:pt x="499054" y="406788"/>
                    <a:pt x="497758" y="406793"/>
                  </a:cubicBezTo>
                  <a:cubicBezTo>
                    <a:pt x="498110" y="406361"/>
                    <a:pt x="499043" y="404371"/>
                    <a:pt x="500197" y="403214"/>
                  </a:cubicBezTo>
                  <a:cubicBezTo>
                    <a:pt x="498379" y="401237"/>
                    <a:pt x="492107" y="399382"/>
                    <a:pt x="485648" y="394831"/>
                  </a:cubicBezTo>
                  <a:cubicBezTo>
                    <a:pt x="483633" y="397733"/>
                    <a:pt x="481302" y="401103"/>
                    <a:pt x="479633" y="401988"/>
                  </a:cubicBezTo>
                  <a:cubicBezTo>
                    <a:pt x="479978" y="400962"/>
                    <a:pt x="478934" y="397334"/>
                    <a:pt x="478414" y="395956"/>
                  </a:cubicBezTo>
                  <a:cubicBezTo>
                    <a:pt x="476317" y="397415"/>
                    <a:pt x="473776" y="398409"/>
                    <a:pt x="472399" y="398409"/>
                  </a:cubicBezTo>
                  <a:cubicBezTo>
                    <a:pt x="472362" y="398880"/>
                    <a:pt x="472312" y="399049"/>
                    <a:pt x="472399" y="399534"/>
                  </a:cubicBezTo>
                  <a:cubicBezTo>
                    <a:pt x="473734" y="401068"/>
                    <a:pt x="473570" y="401529"/>
                    <a:pt x="474756" y="403214"/>
                  </a:cubicBezTo>
                  <a:cubicBezTo>
                    <a:pt x="471775" y="403803"/>
                    <a:pt x="466867" y="406150"/>
                    <a:pt x="463864" y="408019"/>
                  </a:cubicBezTo>
                  <a:cubicBezTo>
                    <a:pt x="462777" y="409269"/>
                    <a:pt x="459732" y="411314"/>
                    <a:pt x="459069" y="411598"/>
                  </a:cubicBezTo>
                  <a:cubicBezTo>
                    <a:pt x="459250" y="406508"/>
                    <a:pt x="458176" y="401373"/>
                    <a:pt x="457850" y="395956"/>
                  </a:cubicBezTo>
                  <a:cubicBezTo>
                    <a:pt x="453883" y="395007"/>
                    <a:pt x="449182" y="393299"/>
                    <a:pt x="445739" y="393604"/>
                  </a:cubicBezTo>
                  <a:cubicBezTo>
                    <a:pt x="447560" y="390799"/>
                    <a:pt x="450949" y="383031"/>
                    <a:pt x="449072" y="379496"/>
                  </a:cubicBezTo>
                  <a:cubicBezTo>
                    <a:pt x="445380" y="372667"/>
                    <a:pt x="425175" y="381171"/>
                    <a:pt x="422737" y="386346"/>
                  </a:cubicBezTo>
                  <a:cubicBezTo>
                    <a:pt x="421697" y="384763"/>
                    <a:pt x="417229" y="382721"/>
                    <a:pt x="416722" y="381541"/>
                  </a:cubicBezTo>
                  <a:cubicBezTo>
                    <a:pt x="414701" y="382165"/>
                    <a:pt x="412376" y="382709"/>
                    <a:pt x="409407" y="382767"/>
                  </a:cubicBezTo>
                  <a:cubicBezTo>
                    <a:pt x="411444" y="379618"/>
                    <a:pt x="412602" y="379447"/>
                    <a:pt x="414284" y="375611"/>
                  </a:cubicBezTo>
                  <a:cubicBezTo>
                    <a:pt x="413765" y="370649"/>
                    <a:pt x="411501" y="367650"/>
                    <a:pt x="411845" y="364774"/>
                  </a:cubicBezTo>
                  <a:cubicBezTo>
                    <a:pt x="394499" y="359104"/>
                    <a:pt x="391316" y="352344"/>
                    <a:pt x="405831" y="341976"/>
                  </a:cubicBezTo>
                  <a:cubicBezTo>
                    <a:pt x="409228" y="347366"/>
                    <a:pt x="415598" y="346981"/>
                    <a:pt x="418185" y="340749"/>
                  </a:cubicBezTo>
                  <a:cubicBezTo>
                    <a:pt x="421484" y="334952"/>
                    <a:pt x="419277" y="327516"/>
                    <a:pt x="419079" y="320404"/>
                  </a:cubicBezTo>
                  <a:cubicBezTo>
                    <a:pt x="420407" y="321202"/>
                    <a:pt x="421772" y="320993"/>
                    <a:pt x="422737" y="321631"/>
                  </a:cubicBezTo>
                  <a:cubicBezTo>
                    <a:pt x="424144" y="313522"/>
                    <a:pt x="417104" y="294844"/>
                    <a:pt x="410626" y="289222"/>
                  </a:cubicBezTo>
                  <a:cubicBezTo>
                    <a:pt x="410960" y="288047"/>
                    <a:pt x="411524" y="287048"/>
                    <a:pt x="411845" y="286769"/>
                  </a:cubicBezTo>
                  <a:cubicBezTo>
                    <a:pt x="406397" y="283491"/>
                    <a:pt x="397891" y="277599"/>
                    <a:pt x="390956" y="273580"/>
                  </a:cubicBezTo>
                  <a:cubicBezTo>
                    <a:pt x="378440" y="268359"/>
                    <a:pt x="372471" y="276475"/>
                    <a:pt x="368279" y="260392"/>
                  </a:cubicBezTo>
                  <a:cubicBezTo>
                    <a:pt x="377812" y="253413"/>
                    <a:pt x="379180" y="242105"/>
                    <a:pt x="377952" y="231562"/>
                  </a:cubicBezTo>
                  <a:cubicBezTo>
                    <a:pt x="380195" y="231897"/>
                    <a:pt x="381220" y="232281"/>
                    <a:pt x="383966" y="232789"/>
                  </a:cubicBezTo>
                  <a:cubicBezTo>
                    <a:pt x="382658" y="225669"/>
                    <a:pt x="382381" y="216841"/>
                    <a:pt x="382828" y="208763"/>
                  </a:cubicBezTo>
                  <a:cubicBezTo>
                    <a:pt x="385975" y="208567"/>
                    <a:pt x="388940" y="207884"/>
                    <a:pt x="390062" y="207639"/>
                  </a:cubicBezTo>
                  <a:cubicBezTo>
                    <a:pt x="390139" y="206875"/>
                    <a:pt x="390246" y="206053"/>
                    <a:pt x="390062" y="205185"/>
                  </a:cubicBezTo>
                  <a:cubicBezTo>
                    <a:pt x="387564" y="204350"/>
                    <a:pt x="384083" y="202616"/>
                    <a:pt x="380390" y="201607"/>
                  </a:cubicBezTo>
                  <a:cubicBezTo>
                    <a:pt x="381352" y="194469"/>
                    <a:pt x="381937" y="180028"/>
                    <a:pt x="380390" y="175230"/>
                  </a:cubicBezTo>
                  <a:cubicBezTo>
                    <a:pt x="385477" y="174788"/>
                    <a:pt x="402553" y="173087"/>
                    <a:pt x="405831" y="168585"/>
                  </a:cubicBezTo>
                  <a:cubicBezTo>
                    <a:pt x="415986" y="157509"/>
                    <a:pt x="404449" y="145633"/>
                    <a:pt x="398515" y="138017"/>
                  </a:cubicBezTo>
                  <a:cubicBezTo>
                    <a:pt x="390541" y="128058"/>
                    <a:pt x="384130" y="116833"/>
                    <a:pt x="371937" y="112765"/>
                  </a:cubicBezTo>
                  <a:cubicBezTo>
                    <a:pt x="374239" y="109154"/>
                    <a:pt x="379848" y="104431"/>
                    <a:pt x="382828" y="100497"/>
                  </a:cubicBezTo>
                  <a:cubicBezTo>
                    <a:pt x="385916" y="94979"/>
                    <a:pt x="383663" y="88480"/>
                    <a:pt x="387949" y="84037"/>
                  </a:cubicBezTo>
                  <a:cubicBezTo>
                    <a:pt x="393871" y="76446"/>
                    <a:pt x="405535" y="70970"/>
                    <a:pt x="406968" y="60011"/>
                  </a:cubicBezTo>
                  <a:cubicBezTo>
                    <a:pt x="400796" y="59247"/>
                    <a:pt x="394558" y="57615"/>
                    <a:pt x="392501" y="57558"/>
                  </a:cubicBezTo>
                  <a:cubicBezTo>
                    <a:pt x="392459" y="55905"/>
                    <a:pt x="392304" y="55264"/>
                    <a:pt x="392501" y="53980"/>
                  </a:cubicBezTo>
                  <a:cubicBezTo>
                    <a:pt x="390563" y="54168"/>
                    <a:pt x="389196" y="53742"/>
                    <a:pt x="387624" y="53980"/>
                  </a:cubicBezTo>
                  <a:cubicBezTo>
                    <a:pt x="383433" y="42181"/>
                    <a:pt x="363135" y="48579"/>
                    <a:pt x="352511" y="46516"/>
                  </a:cubicBezTo>
                  <a:cubicBezTo>
                    <a:pt x="348061" y="46789"/>
                    <a:pt x="341830" y="42043"/>
                    <a:pt x="336824" y="44369"/>
                  </a:cubicBezTo>
                  <a:cubicBezTo>
                    <a:pt x="330961" y="45294"/>
                    <a:pt x="327991" y="51555"/>
                    <a:pt x="322275" y="51628"/>
                  </a:cubicBezTo>
                  <a:cubicBezTo>
                    <a:pt x="311204" y="48546"/>
                    <a:pt x="317259" y="31240"/>
                    <a:pt x="301711" y="42018"/>
                  </a:cubicBezTo>
                  <a:cubicBezTo>
                    <a:pt x="299051" y="32496"/>
                    <a:pt x="297514" y="24413"/>
                    <a:pt x="292282" y="14415"/>
                  </a:cubicBezTo>
                  <a:cubicBezTo>
                    <a:pt x="291148" y="10782"/>
                    <a:pt x="290112" y="6153"/>
                    <a:pt x="287487" y="3578"/>
                  </a:cubicBezTo>
                  <a:cubicBezTo>
                    <a:pt x="281204" y="-457"/>
                    <a:pt x="281084" y="12849"/>
                    <a:pt x="273832" y="6031"/>
                  </a:cubicBezTo>
                  <a:close/>
                </a:path>
                <a:path w="812800" h="1022350" stroke="0" extrusionOk="0">
                  <a:moveTo>
                    <a:pt x="273832" y="6031"/>
                  </a:moveTo>
                  <a:cubicBezTo>
                    <a:pt x="266981" y="10521"/>
                    <a:pt x="258526" y="11364"/>
                    <a:pt x="255706" y="17993"/>
                  </a:cubicBezTo>
                  <a:cubicBezTo>
                    <a:pt x="253575" y="23971"/>
                    <a:pt x="252823" y="29989"/>
                    <a:pt x="252049" y="35986"/>
                  </a:cubicBezTo>
                  <a:cubicBezTo>
                    <a:pt x="247603" y="47921"/>
                    <a:pt x="239461" y="56496"/>
                    <a:pt x="230266" y="60625"/>
                  </a:cubicBezTo>
                  <a:cubicBezTo>
                    <a:pt x="222274" y="63477"/>
                    <a:pt x="206287" y="66431"/>
                    <a:pt x="197591" y="66554"/>
                  </a:cubicBezTo>
                  <a:cubicBezTo>
                    <a:pt x="190753" y="67667"/>
                    <a:pt x="182642" y="56960"/>
                    <a:pt x="179466" y="73200"/>
                  </a:cubicBezTo>
                  <a:cubicBezTo>
                    <a:pt x="182866" y="79952"/>
                    <a:pt x="185027" y="87091"/>
                    <a:pt x="186375" y="95385"/>
                  </a:cubicBezTo>
                  <a:cubicBezTo>
                    <a:pt x="194923" y="103337"/>
                    <a:pt x="217392" y="109196"/>
                    <a:pt x="223032" y="112765"/>
                  </a:cubicBezTo>
                  <a:cubicBezTo>
                    <a:pt x="227363" y="115690"/>
                    <a:pt x="239008" y="121562"/>
                    <a:pt x="241157" y="123602"/>
                  </a:cubicBezTo>
                  <a:cubicBezTo>
                    <a:pt x="241041" y="125216"/>
                    <a:pt x="241582" y="126233"/>
                    <a:pt x="241157" y="128407"/>
                  </a:cubicBezTo>
                  <a:cubicBezTo>
                    <a:pt x="234387" y="128614"/>
                    <a:pt x="224633" y="133108"/>
                    <a:pt x="221244" y="138323"/>
                  </a:cubicBezTo>
                  <a:cubicBezTo>
                    <a:pt x="218139" y="146025"/>
                    <a:pt x="223838" y="155066"/>
                    <a:pt x="213360" y="156010"/>
                  </a:cubicBezTo>
                  <a:cubicBezTo>
                    <a:pt x="212379" y="149484"/>
                    <a:pt x="208216" y="148783"/>
                    <a:pt x="202468" y="148751"/>
                  </a:cubicBezTo>
                  <a:cubicBezTo>
                    <a:pt x="202638" y="150494"/>
                    <a:pt x="202594" y="150865"/>
                    <a:pt x="202468" y="152432"/>
                  </a:cubicBezTo>
                  <a:cubicBezTo>
                    <a:pt x="197080" y="157502"/>
                    <a:pt x="193372" y="164252"/>
                    <a:pt x="191820" y="166234"/>
                  </a:cubicBezTo>
                  <a:cubicBezTo>
                    <a:pt x="188765" y="164853"/>
                    <a:pt x="174397" y="169141"/>
                    <a:pt x="166461" y="171857"/>
                  </a:cubicBezTo>
                  <a:cubicBezTo>
                    <a:pt x="164417" y="176114"/>
                    <a:pt x="160542" y="179022"/>
                    <a:pt x="158902" y="183614"/>
                  </a:cubicBezTo>
                  <a:cubicBezTo>
                    <a:pt x="160111" y="185684"/>
                    <a:pt x="160349" y="190084"/>
                    <a:pt x="161259" y="190770"/>
                  </a:cubicBezTo>
                  <a:cubicBezTo>
                    <a:pt x="161026" y="191727"/>
                    <a:pt x="156305" y="194908"/>
                    <a:pt x="155244" y="195575"/>
                  </a:cubicBezTo>
                  <a:cubicBezTo>
                    <a:pt x="155305" y="196137"/>
                    <a:pt x="155278" y="196248"/>
                    <a:pt x="155244" y="196802"/>
                  </a:cubicBezTo>
                  <a:cubicBezTo>
                    <a:pt x="162756" y="203902"/>
                    <a:pt x="152386" y="213494"/>
                    <a:pt x="145572" y="218373"/>
                  </a:cubicBezTo>
                  <a:cubicBezTo>
                    <a:pt x="145941" y="220545"/>
                    <a:pt x="147512" y="222544"/>
                    <a:pt x="148010" y="224405"/>
                  </a:cubicBezTo>
                  <a:cubicBezTo>
                    <a:pt x="141858" y="224517"/>
                    <a:pt x="138402" y="223860"/>
                    <a:pt x="134680" y="219600"/>
                  </a:cubicBezTo>
                  <a:cubicBezTo>
                    <a:pt x="117926" y="225478"/>
                    <a:pt x="103764" y="234417"/>
                    <a:pt x="98673" y="234015"/>
                  </a:cubicBezTo>
                  <a:cubicBezTo>
                    <a:pt x="89244" y="231233"/>
                    <a:pt x="84405" y="230487"/>
                    <a:pt x="79004" y="231562"/>
                  </a:cubicBezTo>
                  <a:cubicBezTo>
                    <a:pt x="78326" y="228839"/>
                    <a:pt x="78235" y="227188"/>
                    <a:pt x="77784" y="225632"/>
                  </a:cubicBezTo>
                  <a:cubicBezTo>
                    <a:pt x="73985" y="226005"/>
                    <a:pt x="62944" y="222813"/>
                    <a:pt x="60797" y="225325"/>
                  </a:cubicBezTo>
                  <a:cubicBezTo>
                    <a:pt x="58073" y="227843"/>
                    <a:pt x="58529" y="236587"/>
                    <a:pt x="58440" y="239945"/>
                  </a:cubicBezTo>
                  <a:cubicBezTo>
                    <a:pt x="55381" y="255711"/>
                    <a:pt x="63431" y="270235"/>
                    <a:pt x="60228" y="281964"/>
                  </a:cubicBezTo>
                  <a:cubicBezTo>
                    <a:pt x="59914" y="289592"/>
                    <a:pt x="61241" y="298684"/>
                    <a:pt x="51125" y="298832"/>
                  </a:cubicBezTo>
                  <a:cubicBezTo>
                    <a:pt x="52486" y="302307"/>
                    <a:pt x="53063" y="305522"/>
                    <a:pt x="53563" y="308340"/>
                  </a:cubicBezTo>
                  <a:cubicBezTo>
                    <a:pt x="49867" y="308176"/>
                    <a:pt x="45671" y="310058"/>
                    <a:pt x="40233" y="309567"/>
                  </a:cubicBezTo>
                  <a:cubicBezTo>
                    <a:pt x="41000" y="316330"/>
                    <a:pt x="46155" y="315967"/>
                    <a:pt x="47792" y="320711"/>
                  </a:cubicBezTo>
                  <a:cubicBezTo>
                    <a:pt x="49106" y="323785"/>
                    <a:pt x="46463" y="325675"/>
                    <a:pt x="46898" y="328787"/>
                  </a:cubicBezTo>
                  <a:cubicBezTo>
                    <a:pt x="47718" y="334295"/>
                    <a:pt x="52540" y="338821"/>
                    <a:pt x="48686" y="344123"/>
                  </a:cubicBezTo>
                  <a:cubicBezTo>
                    <a:pt x="44364" y="351654"/>
                    <a:pt x="16388" y="351710"/>
                    <a:pt x="7559" y="355164"/>
                  </a:cubicBezTo>
                  <a:cubicBezTo>
                    <a:pt x="7669" y="361643"/>
                    <a:pt x="8729" y="362258"/>
                    <a:pt x="9997" y="368352"/>
                  </a:cubicBezTo>
                  <a:cubicBezTo>
                    <a:pt x="-688" y="369098"/>
                    <a:pt x="2903" y="381651"/>
                    <a:pt x="2763" y="390026"/>
                  </a:cubicBezTo>
                  <a:cubicBezTo>
                    <a:pt x="3623" y="400086"/>
                    <a:pt x="11409" y="407802"/>
                    <a:pt x="13004" y="416403"/>
                  </a:cubicBezTo>
                  <a:cubicBezTo>
                    <a:pt x="13617" y="420697"/>
                    <a:pt x="10298" y="423032"/>
                    <a:pt x="12435" y="427751"/>
                  </a:cubicBezTo>
                  <a:cubicBezTo>
                    <a:pt x="16427" y="433486"/>
                    <a:pt x="27393" y="440410"/>
                    <a:pt x="19669" y="449936"/>
                  </a:cubicBezTo>
                  <a:cubicBezTo>
                    <a:pt x="19792" y="450479"/>
                    <a:pt x="19876" y="451821"/>
                    <a:pt x="19669" y="452389"/>
                  </a:cubicBezTo>
                  <a:cubicBezTo>
                    <a:pt x="21021" y="452587"/>
                    <a:pt x="22162" y="453001"/>
                    <a:pt x="23327" y="453616"/>
                  </a:cubicBezTo>
                  <a:cubicBezTo>
                    <a:pt x="22755" y="457612"/>
                    <a:pt x="19993" y="462410"/>
                    <a:pt x="18450" y="465578"/>
                  </a:cubicBezTo>
                  <a:cubicBezTo>
                    <a:pt x="18192" y="465472"/>
                    <a:pt x="17747" y="465666"/>
                    <a:pt x="17231" y="465578"/>
                  </a:cubicBezTo>
                  <a:cubicBezTo>
                    <a:pt x="16410" y="462793"/>
                    <a:pt x="12550" y="457804"/>
                    <a:pt x="8778" y="452389"/>
                  </a:cubicBezTo>
                  <a:cubicBezTo>
                    <a:pt x="4461" y="453954"/>
                    <a:pt x="1535" y="456756"/>
                    <a:pt x="3901" y="461999"/>
                  </a:cubicBezTo>
                  <a:cubicBezTo>
                    <a:pt x="7749" y="471257"/>
                    <a:pt x="21085" y="476528"/>
                    <a:pt x="26334" y="484184"/>
                  </a:cubicBezTo>
                  <a:cubicBezTo>
                    <a:pt x="29530" y="490118"/>
                    <a:pt x="26508" y="501274"/>
                    <a:pt x="29342" y="508823"/>
                  </a:cubicBezTo>
                  <a:cubicBezTo>
                    <a:pt x="10339" y="513326"/>
                    <a:pt x="10313" y="538582"/>
                    <a:pt x="14792" y="553193"/>
                  </a:cubicBezTo>
                  <a:cubicBezTo>
                    <a:pt x="7520" y="558699"/>
                    <a:pt x="21532" y="569314"/>
                    <a:pt x="20563" y="578343"/>
                  </a:cubicBezTo>
                  <a:cubicBezTo>
                    <a:pt x="19271" y="585732"/>
                    <a:pt x="13421" y="589144"/>
                    <a:pt x="16906" y="595212"/>
                  </a:cubicBezTo>
                  <a:cubicBezTo>
                    <a:pt x="17937" y="600218"/>
                    <a:pt x="27870" y="605385"/>
                    <a:pt x="31780" y="600017"/>
                  </a:cubicBezTo>
                  <a:cubicBezTo>
                    <a:pt x="39148" y="603198"/>
                    <a:pt x="52910" y="612467"/>
                    <a:pt x="37795" y="619135"/>
                  </a:cubicBezTo>
                  <a:cubicBezTo>
                    <a:pt x="38785" y="626850"/>
                    <a:pt x="48296" y="644169"/>
                    <a:pt x="59334" y="642240"/>
                  </a:cubicBezTo>
                  <a:cubicBezTo>
                    <a:pt x="65604" y="640752"/>
                    <a:pt x="70681" y="634904"/>
                    <a:pt x="76240" y="636821"/>
                  </a:cubicBezTo>
                  <a:cubicBezTo>
                    <a:pt x="81501" y="639145"/>
                    <a:pt x="82823" y="645897"/>
                    <a:pt x="83799" y="650419"/>
                  </a:cubicBezTo>
                  <a:cubicBezTo>
                    <a:pt x="82897" y="650363"/>
                    <a:pt x="80641" y="651321"/>
                    <a:pt x="80223" y="651543"/>
                  </a:cubicBezTo>
                  <a:cubicBezTo>
                    <a:pt x="82852" y="663648"/>
                    <a:pt x="77903" y="663842"/>
                    <a:pt x="75346" y="673217"/>
                  </a:cubicBezTo>
                  <a:cubicBezTo>
                    <a:pt x="80015" y="673534"/>
                    <a:pt x="88968" y="672872"/>
                    <a:pt x="91114" y="673217"/>
                  </a:cubicBezTo>
                  <a:cubicBezTo>
                    <a:pt x="93027" y="678237"/>
                    <a:pt x="95852" y="679265"/>
                    <a:pt x="100787" y="676795"/>
                  </a:cubicBezTo>
                  <a:cubicBezTo>
                    <a:pt x="100738" y="678896"/>
                    <a:pt x="102045" y="681084"/>
                    <a:pt x="102006" y="683952"/>
                  </a:cubicBezTo>
                  <a:cubicBezTo>
                    <a:pt x="108005" y="678497"/>
                    <a:pt x="115835" y="671248"/>
                    <a:pt x="117693" y="668412"/>
                  </a:cubicBezTo>
                  <a:cubicBezTo>
                    <a:pt x="120289" y="672511"/>
                    <a:pt x="131538" y="673964"/>
                    <a:pt x="135900" y="677409"/>
                  </a:cubicBezTo>
                  <a:cubicBezTo>
                    <a:pt x="140680" y="679732"/>
                    <a:pt x="147172" y="688044"/>
                    <a:pt x="150693" y="692642"/>
                  </a:cubicBezTo>
                  <a:cubicBezTo>
                    <a:pt x="156668" y="700004"/>
                    <a:pt x="153561" y="705514"/>
                    <a:pt x="155813" y="712782"/>
                  </a:cubicBezTo>
                  <a:cubicBezTo>
                    <a:pt x="158338" y="717779"/>
                    <a:pt x="168346" y="726517"/>
                    <a:pt x="172801" y="731082"/>
                  </a:cubicBezTo>
                  <a:cubicBezTo>
                    <a:pt x="181785" y="738025"/>
                    <a:pt x="197780" y="739327"/>
                    <a:pt x="205150" y="748155"/>
                  </a:cubicBezTo>
                  <a:cubicBezTo>
                    <a:pt x="216316" y="759702"/>
                    <a:pt x="204773" y="767771"/>
                    <a:pt x="205150" y="779950"/>
                  </a:cubicBezTo>
                  <a:cubicBezTo>
                    <a:pt x="205013" y="788847"/>
                    <a:pt x="230401" y="793235"/>
                    <a:pt x="237581" y="791912"/>
                  </a:cubicBezTo>
                  <a:cubicBezTo>
                    <a:pt x="237387" y="800292"/>
                    <a:pt x="245364" y="817858"/>
                    <a:pt x="253593" y="822582"/>
                  </a:cubicBezTo>
                  <a:cubicBezTo>
                    <a:pt x="257153" y="823741"/>
                    <a:pt x="262748" y="822578"/>
                    <a:pt x="267167" y="824320"/>
                  </a:cubicBezTo>
                  <a:cubicBezTo>
                    <a:pt x="278003" y="830660"/>
                    <a:pt x="282105" y="841617"/>
                    <a:pt x="295615" y="837509"/>
                  </a:cubicBezTo>
                  <a:cubicBezTo>
                    <a:pt x="295421" y="836273"/>
                    <a:pt x="295301" y="834615"/>
                    <a:pt x="294396" y="832806"/>
                  </a:cubicBezTo>
                  <a:cubicBezTo>
                    <a:pt x="299439" y="832673"/>
                    <a:pt x="302709" y="832439"/>
                    <a:pt x="306506" y="836384"/>
                  </a:cubicBezTo>
                  <a:cubicBezTo>
                    <a:pt x="307291" y="836512"/>
                    <a:pt x="308297" y="836172"/>
                    <a:pt x="308945" y="836384"/>
                  </a:cubicBezTo>
                  <a:cubicBezTo>
                    <a:pt x="308725" y="833869"/>
                    <a:pt x="310106" y="831154"/>
                    <a:pt x="310164" y="829125"/>
                  </a:cubicBezTo>
                  <a:cubicBezTo>
                    <a:pt x="315840" y="827265"/>
                    <a:pt x="318754" y="826987"/>
                    <a:pt x="322275" y="825547"/>
                  </a:cubicBezTo>
                  <a:cubicBezTo>
                    <a:pt x="326758" y="836825"/>
                    <a:pt x="335396" y="825564"/>
                    <a:pt x="342839" y="831579"/>
                  </a:cubicBezTo>
                  <a:cubicBezTo>
                    <a:pt x="347719" y="824439"/>
                    <a:pt x="341168" y="812912"/>
                    <a:pt x="347715" y="807554"/>
                  </a:cubicBezTo>
                  <a:cubicBezTo>
                    <a:pt x="367167" y="795412"/>
                    <a:pt x="387362" y="807575"/>
                    <a:pt x="405831" y="816857"/>
                  </a:cubicBezTo>
                  <a:cubicBezTo>
                    <a:pt x="410058" y="819291"/>
                    <a:pt x="415917" y="816152"/>
                    <a:pt x="419404" y="820129"/>
                  </a:cubicBezTo>
                  <a:cubicBezTo>
                    <a:pt x="427594" y="830822"/>
                    <a:pt x="446195" y="861915"/>
                    <a:pt x="417860" y="856729"/>
                  </a:cubicBezTo>
                  <a:cubicBezTo>
                    <a:pt x="417883" y="859925"/>
                    <a:pt x="425225" y="879152"/>
                    <a:pt x="425500" y="885559"/>
                  </a:cubicBezTo>
                  <a:cubicBezTo>
                    <a:pt x="427276" y="889481"/>
                    <a:pt x="428795" y="893803"/>
                    <a:pt x="429077" y="895783"/>
                  </a:cubicBezTo>
                  <a:cubicBezTo>
                    <a:pt x="435485" y="895621"/>
                    <a:pt x="438998" y="893327"/>
                    <a:pt x="443301" y="893022"/>
                  </a:cubicBezTo>
                  <a:cubicBezTo>
                    <a:pt x="452251" y="895802"/>
                    <a:pt x="454572" y="898078"/>
                    <a:pt x="463864" y="898747"/>
                  </a:cubicBezTo>
                  <a:cubicBezTo>
                    <a:pt x="464606" y="897057"/>
                    <a:pt x="465017" y="894949"/>
                    <a:pt x="466303" y="891591"/>
                  </a:cubicBezTo>
                  <a:cubicBezTo>
                    <a:pt x="467740" y="891954"/>
                    <a:pt x="473371" y="893747"/>
                    <a:pt x="475975" y="893942"/>
                  </a:cubicBezTo>
                  <a:cubicBezTo>
                    <a:pt x="476822" y="896470"/>
                    <a:pt x="476199" y="901992"/>
                    <a:pt x="477194" y="903552"/>
                  </a:cubicBezTo>
                  <a:cubicBezTo>
                    <a:pt x="472943" y="904378"/>
                    <a:pt x="468089" y="907542"/>
                    <a:pt x="468741" y="913163"/>
                  </a:cubicBezTo>
                  <a:cubicBezTo>
                    <a:pt x="470482" y="921231"/>
                    <a:pt x="479078" y="925974"/>
                    <a:pt x="479064" y="933507"/>
                  </a:cubicBezTo>
                  <a:cubicBezTo>
                    <a:pt x="480064" y="938685"/>
                    <a:pt x="476742" y="943031"/>
                    <a:pt x="475975" y="947922"/>
                  </a:cubicBezTo>
                  <a:cubicBezTo>
                    <a:pt x="476458" y="954512"/>
                    <a:pt x="479800" y="964743"/>
                    <a:pt x="482965" y="971641"/>
                  </a:cubicBezTo>
                  <a:cubicBezTo>
                    <a:pt x="487783" y="977832"/>
                    <a:pt x="497791" y="979069"/>
                    <a:pt x="501416" y="984829"/>
                  </a:cubicBezTo>
                  <a:cubicBezTo>
                    <a:pt x="504924" y="989234"/>
                    <a:pt x="499921" y="998244"/>
                    <a:pt x="498977" y="1003129"/>
                  </a:cubicBezTo>
                  <a:cubicBezTo>
                    <a:pt x="497320" y="1002836"/>
                    <a:pt x="496342" y="1002537"/>
                    <a:pt x="495401" y="1001903"/>
                  </a:cubicBezTo>
                  <a:cubicBezTo>
                    <a:pt x="494787" y="1002486"/>
                    <a:pt x="494589" y="1002780"/>
                    <a:pt x="494182" y="1003129"/>
                  </a:cubicBezTo>
                  <a:cubicBezTo>
                    <a:pt x="500264" y="1022495"/>
                    <a:pt x="549281" y="1013284"/>
                    <a:pt x="552216" y="995973"/>
                  </a:cubicBezTo>
                  <a:cubicBezTo>
                    <a:pt x="561292" y="995372"/>
                    <a:pt x="565551" y="994188"/>
                    <a:pt x="572861" y="992395"/>
                  </a:cubicBezTo>
                  <a:cubicBezTo>
                    <a:pt x="572742" y="989837"/>
                    <a:pt x="575128" y="982459"/>
                    <a:pt x="576437" y="977980"/>
                  </a:cubicBezTo>
                  <a:cubicBezTo>
                    <a:pt x="566611" y="969948"/>
                    <a:pt x="579585" y="956143"/>
                    <a:pt x="572861" y="946798"/>
                  </a:cubicBezTo>
                  <a:cubicBezTo>
                    <a:pt x="572599" y="946725"/>
                    <a:pt x="571843" y="946766"/>
                    <a:pt x="571642" y="946798"/>
                  </a:cubicBezTo>
                  <a:cubicBezTo>
                    <a:pt x="568241" y="950161"/>
                    <a:pt x="562379" y="951719"/>
                    <a:pt x="558312" y="946491"/>
                  </a:cubicBezTo>
                  <a:cubicBezTo>
                    <a:pt x="557038" y="942826"/>
                    <a:pt x="559073" y="938252"/>
                    <a:pt x="557743" y="934734"/>
                  </a:cubicBezTo>
                  <a:cubicBezTo>
                    <a:pt x="556446" y="928261"/>
                    <a:pt x="552955" y="919705"/>
                    <a:pt x="547420" y="914389"/>
                  </a:cubicBezTo>
                  <a:cubicBezTo>
                    <a:pt x="552621" y="914304"/>
                    <a:pt x="555985" y="911173"/>
                    <a:pt x="561969" y="910709"/>
                  </a:cubicBezTo>
                  <a:cubicBezTo>
                    <a:pt x="565356" y="899162"/>
                    <a:pt x="570074" y="903728"/>
                    <a:pt x="577331" y="899974"/>
                  </a:cubicBezTo>
                  <a:cubicBezTo>
                    <a:pt x="584375" y="895991"/>
                    <a:pt x="581921" y="886334"/>
                    <a:pt x="578876" y="880754"/>
                  </a:cubicBezTo>
                  <a:cubicBezTo>
                    <a:pt x="582153" y="878145"/>
                    <a:pt x="584142" y="877816"/>
                    <a:pt x="587329" y="874722"/>
                  </a:cubicBezTo>
                  <a:cubicBezTo>
                    <a:pt x="594379" y="880789"/>
                    <a:pt x="603675" y="883068"/>
                    <a:pt x="616427" y="891591"/>
                  </a:cubicBezTo>
                  <a:cubicBezTo>
                    <a:pt x="618002" y="882476"/>
                    <a:pt x="627016" y="876301"/>
                    <a:pt x="627888" y="868793"/>
                  </a:cubicBezTo>
                  <a:cubicBezTo>
                    <a:pt x="630673" y="860185"/>
                    <a:pt x="626171" y="852298"/>
                    <a:pt x="627319" y="844767"/>
                  </a:cubicBezTo>
                  <a:cubicBezTo>
                    <a:pt x="629007" y="836161"/>
                    <a:pt x="631982" y="823626"/>
                    <a:pt x="624880" y="819515"/>
                  </a:cubicBezTo>
                  <a:cubicBezTo>
                    <a:pt x="625562" y="818011"/>
                    <a:pt x="624221" y="809237"/>
                    <a:pt x="623661" y="807554"/>
                  </a:cubicBezTo>
                  <a:cubicBezTo>
                    <a:pt x="626072" y="807592"/>
                    <a:pt x="628605" y="806129"/>
                    <a:pt x="629757" y="806327"/>
                  </a:cubicBezTo>
                  <a:cubicBezTo>
                    <a:pt x="630520" y="803740"/>
                    <a:pt x="630232" y="802666"/>
                    <a:pt x="630895" y="800397"/>
                  </a:cubicBezTo>
                  <a:cubicBezTo>
                    <a:pt x="630064" y="795839"/>
                    <a:pt x="626199" y="790245"/>
                    <a:pt x="626099" y="788334"/>
                  </a:cubicBezTo>
                  <a:cubicBezTo>
                    <a:pt x="628009" y="788128"/>
                    <a:pt x="629124" y="788230"/>
                    <a:pt x="630895" y="788334"/>
                  </a:cubicBezTo>
                  <a:cubicBezTo>
                    <a:pt x="630544" y="787448"/>
                    <a:pt x="630599" y="785352"/>
                    <a:pt x="630895" y="783529"/>
                  </a:cubicBezTo>
                  <a:cubicBezTo>
                    <a:pt x="645107" y="781488"/>
                    <a:pt x="640726" y="757701"/>
                    <a:pt x="642112" y="747542"/>
                  </a:cubicBezTo>
                  <a:cubicBezTo>
                    <a:pt x="642950" y="743055"/>
                    <a:pt x="645880" y="738036"/>
                    <a:pt x="646663" y="733127"/>
                  </a:cubicBezTo>
                  <a:cubicBezTo>
                    <a:pt x="648602" y="733865"/>
                    <a:pt x="650235" y="733870"/>
                    <a:pt x="651540" y="734354"/>
                  </a:cubicBezTo>
                  <a:cubicBezTo>
                    <a:pt x="654650" y="729797"/>
                    <a:pt x="663165" y="725652"/>
                    <a:pt x="663651" y="723517"/>
                  </a:cubicBezTo>
                  <a:cubicBezTo>
                    <a:pt x="663715" y="726374"/>
                    <a:pt x="665550" y="728136"/>
                    <a:pt x="666008" y="732002"/>
                  </a:cubicBezTo>
                  <a:cubicBezTo>
                    <a:pt x="680821" y="726803"/>
                    <a:pt x="688398" y="731525"/>
                    <a:pt x="702340" y="734354"/>
                  </a:cubicBezTo>
                  <a:cubicBezTo>
                    <a:pt x="704774" y="717249"/>
                    <a:pt x="726637" y="709784"/>
                    <a:pt x="727781" y="693562"/>
                  </a:cubicBezTo>
                  <a:cubicBezTo>
                    <a:pt x="728872" y="687221"/>
                    <a:pt x="719150" y="684957"/>
                    <a:pt x="716239" y="678840"/>
                  </a:cubicBezTo>
                  <a:cubicBezTo>
                    <a:pt x="714017" y="674535"/>
                    <a:pt x="716300" y="667642"/>
                    <a:pt x="713232" y="661153"/>
                  </a:cubicBezTo>
                  <a:cubicBezTo>
                    <a:pt x="722308" y="654673"/>
                    <a:pt x="712366" y="645665"/>
                    <a:pt x="716889" y="636617"/>
                  </a:cubicBezTo>
                  <a:cubicBezTo>
                    <a:pt x="728846" y="626186"/>
                    <a:pt x="747626" y="650972"/>
                    <a:pt x="745906" y="626393"/>
                  </a:cubicBezTo>
                  <a:cubicBezTo>
                    <a:pt x="753359" y="625446"/>
                    <a:pt x="759520" y="627567"/>
                    <a:pt x="767689" y="626393"/>
                  </a:cubicBezTo>
                  <a:cubicBezTo>
                    <a:pt x="766905" y="620083"/>
                    <a:pt x="771729" y="615841"/>
                    <a:pt x="769559" y="611058"/>
                  </a:cubicBezTo>
                  <a:cubicBezTo>
                    <a:pt x="768535" y="606015"/>
                    <a:pt x="761983" y="605491"/>
                    <a:pt x="762000" y="601141"/>
                  </a:cubicBezTo>
                  <a:cubicBezTo>
                    <a:pt x="761969" y="578135"/>
                    <a:pt x="787153" y="570984"/>
                    <a:pt x="804021" y="580797"/>
                  </a:cubicBezTo>
                  <a:cubicBezTo>
                    <a:pt x="804399" y="580600"/>
                    <a:pt x="804971" y="579898"/>
                    <a:pt x="805240" y="579570"/>
                  </a:cubicBezTo>
                  <a:cubicBezTo>
                    <a:pt x="804323" y="578490"/>
                    <a:pt x="802687" y="574558"/>
                    <a:pt x="801583" y="572413"/>
                  </a:cubicBezTo>
                  <a:cubicBezTo>
                    <a:pt x="807150" y="572074"/>
                    <a:pt x="811988" y="563273"/>
                    <a:pt x="805809" y="558305"/>
                  </a:cubicBezTo>
                  <a:cubicBezTo>
                    <a:pt x="802209" y="556107"/>
                    <a:pt x="795936" y="558505"/>
                    <a:pt x="791911" y="557998"/>
                  </a:cubicBezTo>
                  <a:cubicBezTo>
                    <a:pt x="794610" y="553775"/>
                    <a:pt x="793262" y="537867"/>
                    <a:pt x="795568" y="533973"/>
                  </a:cubicBezTo>
                  <a:cubicBezTo>
                    <a:pt x="791237" y="532995"/>
                    <a:pt x="789641" y="532781"/>
                    <a:pt x="784677" y="531622"/>
                  </a:cubicBezTo>
                  <a:cubicBezTo>
                    <a:pt x="780920" y="524492"/>
                    <a:pt x="781339" y="520549"/>
                    <a:pt x="779800" y="515980"/>
                  </a:cubicBezTo>
                  <a:cubicBezTo>
                    <a:pt x="775333" y="512721"/>
                    <a:pt x="771771" y="509467"/>
                    <a:pt x="768908" y="507596"/>
                  </a:cubicBezTo>
                  <a:cubicBezTo>
                    <a:pt x="768302" y="508949"/>
                    <a:pt x="769240" y="513731"/>
                    <a:pt x="768908" y="514753"/>
                  </a:cubicBezTo>
                  <a:cubicBezTo>
                    <a:pt x="757924" y="518282"/>
                    <a:pt x="746680" y="522716"/>
                    <a:pt x="736234" y="526203"/>
                  </a:cubicBezTo>
                  <a:cubicBezTo>
                    <a:pt x="733533" y="526346"/>
                    <a:pt x="729254" y="530017"/>
                    <a:pt x="726236" y="527941"/>
                  </a:cubicBezTo>
                  <a:cubicBezTo>
                    <a:pt x="720690" y="524323"/>
                    <a:pt x="720448" y="515158"/>
                    <a:pt x="716889" y="510254"/>
                  </a:cubicBezTo>
                  <a:cubicBezTo>
                    <a:pt x="711976" y="503474"/>
                    <a:pt x="705440" y="502727"/>
                    <a:pt x="705998" y="494408"/>
                  </a:cubicBezTo>
                  <a:cubicBezTo>
                    <a:pt x="703723" y="490679"/>
                    <a:pt x="700920" y="490201"/>
                    <a:pt x="697788" y="485105"/>
                  </a:cubicBezTo>
                  <a:cubicBezTo>
                    <a:pt x="694794" y="484904"/>
                    <a:pt x="690151" y="481207"/>
                    <a:pt x="686653" y="479993"/>
                  </a:cubicBezTo>
                  <a:cubicBezTo>
                    <a:pt x="680892" y="480775"/>
                    <a:pt x="679112" y="479162"/>
                    <a:pt x="678119" y="473961"/>
                  </a:cubicBezTo>
                  <a:cubicBezTo>
                    <a:pt x="674781" y="472674"/>
                    <a:pt x="668350" y="469292"/>
                    <a:pt x="659993" y="466805"/>
                  </a:cubicBezTo>
                  <a:cubicBezTo>
                    <a:pt x="659281" y="468644"/>
                    <a:pt x="656809" y="471818"/>
                    <a:pt x="655116" y="475188"/>
                  </a:cubicBezTo>
                  <a:cubicBezTo>
                    <a:pt x="650400" y="474767"/>
                    <a:pt x="640944" y="478640"/>
                    <a:pt x="636991" y="476721"/>
                  </a:cubicBezTo>
                  <a:cubicBezTo>
                    <a:pt x="630499" y="473973"/>
                    <a:pt x="634501" y="457347"/>
                    <a:pt x="633333" y="451163"/>
                  </a:cubicBezTo>
                  <a:cubicBezTo>
                    <a:pt x="624947" y="451268"/>
                    <a:pt x="609847" y="465613"/>
                    <a:pt x="605536" y="472734"/>
                  </a:cubicBezTo>
                  <a:cubicBezTo>
                    <a:pt x="605110" y="472713"/>
                    <a:pt x="604496" y="472663"/>
                    <a:pt x="604316" y="472734"/>
                  </a:cubicBezTo>
                  <a:cubicBezTo>
                    <a:pt x="600493" y="470332"/>
                    <a:pt x="596955" y="471672"/>
                    <a:pt x="593425" y="469769"/>
                  </a:cubicBezTo>
                  <a:cubicBezTo>
                    <a:pt x="584230" y="465039"/>
                    <a:pt x="582151" y="461611"/>
                    <a:pt x="571642" y="460773"/>
                  </a:cubicBezTo>
                  <a:cubicBezTo>
                    <a:pt x="570748" y="454369"/>
                    <a:pt x="568150" y="452443"/>
                    <a:pt x="561969" y="452389"/>
                  </a:cubicBezTo>
                  <a:cubicBezTo>
                    <a:pt x="561196" y="450010"/>
                    <a:pt x="560652" y="445793"/>
                    <a:pt x="560750" y="439201"/>
                  </a:cubicBezTo>
                  <a:cubicBezTo>
                    <a:pt x="553476" y="437304"/>
                    <a:pt x="549553" y="439444"/>
                    <a:pt x="543763" y="437974"/>
                  </a:cubicBezTo>
                  <a:cubicBezTo>
                    <a:pt x="541903" y="438772"/>
                    <a:pt x="537664" y="440806"/>
                    <a:pt x="536529" y="441552"/>
                  </a:cubicBezTo>
                  <a:cubicBezTo>
                    <a:pt x="537038" y="437089"/>
                    <a:pt x="539277" y="435479"/>
                    <a:pt x="540186" y="429591"/>
                  </a:cubicBezTo>
                  <a:cubicBezTo>
                    <a:pt x="532251" y="431701"/>
                    <a:pt x="529191" y="429763"/>
                    <a:pt x="526856" y="422332"/>
                  </a:cubicBezTo>
                  <a:cubicBezTo>
                    <a:pt x="525647" y="422145"/>
                    <a:pt x="524910" y="422437"/>
                    <a:pt x="524418" y="422332"/>
                  </a:cubicBezTo>
                  <a:cubicBezTo>
                    <a:pt x="523514" y="424011"/>
                    <a:pt x="523946" y="424425"/>
                    <a:pt x="523199" y="426013"/>
                  </a:cubicBezTo>
                  <a:cubicBezTo>
                    <a:pt x="521585" y="422528"/>
                    <a:pt x="520817" y="420016"/>
                    <a:pt x="518403" y="415176"/>
                  </a:cubicBezTo>
                  <a:cubicBezTo>
                    <a:pt x="517472" y="413390"/>
                    <a:pt x="513539" y="408017"/>
                    <a:pt x="509869" y="405566"/>
                  </a:cubicBezTo>
                  <a:cubicBezTo>
                    <a:pt x="506962" y="406076"/>
                    <a:pt x="500436" y="406295"/>
                    <a:pt x="497758" y="406793"/>
                  </a:cubicBezTo>
                  <a:cubicBezTo>
                    <a:pt x="498467" y="406081"/>
                    <a:pt x="498916" y="404585"/>
                    <a:pt x="500197" y="403214"/>
                  </a:cubicBezTo>
                  <a:cubicBezTo>
                    <a:pt x="494225" y="400651"/>
                    <a:pt x="491247" y="397586"/>
                    <a:pt x="485648" y="394831"/>
                  </a:cubicBezTo>
                  <a:cubicBezTo>
                    <a:pt x="484590" y="397315"/>
                    <a:pt x="480080" y="400654"/>
                    <a:pt x="479633" y="401988"/>
                  </a:cubicBezTo>
                  <a:cubicBezTo>
                    <a:pt x="478624" y="399193"/>
                    <a:pt x="479015" y="397912"/>
                    <a:pt x="478414" y="395956"/>
                  </a:cubicBezTo>
                  <a:cubicBezTo>
                    <a:pt x="476592" y="397283"/>
                    <a:pt x="475262" y="397020"/>
                    <a:pt x="472399" y="398409"/>
                  </a:cubicBezTo>
                  <a:cubicBezTo>
                    <a:pt x="472437" y="398652"/>
                    <a:pt x="472432" y="399408"/>
                    <a:pt x="472399" y="399534"/>
                  </a:cubicBezTo>
                  <a:cubicBezTo>
                    <a:pt x="473016" y="400270"/>
                    <a:pt x="473890" y="401712"/>
                    <a:pt x="474756" y="403214"/>
                  </a:cubicBezTo>
                  <a:cubicBezTo>
                    <a:pt x="471776" y="403608"/>
                    <a:pt x="466953" y="405950"/>
                    <a:pt x="463864" y="408019"/>
                  </a:cubicBezTo>
                  <a:cubicBezTo>
                    <a:pt x="461688" y="409398"/>
                    <a:pt x="461038" y="409618"/>
                    <a:pt x="459069" y="411598"/>
                  </a:cubicBezTo>
                  <a:cubicBezTo>
                    <a:pt x="458743" y="406659"/>
                    <a:pt x="457704" y="401706"/>
                    <a:pt x="457850" y="395956"/>
                  </a:cubicBezTo>
                  <a:cubicBezTo>
                    <a:pt x="456311" y="396463"/>
                    <a:pt x="450769" y="393729"/>
                    <a:pt x="445739" y="393604"/>
                  </a:cubicBezTo>
                  <a:cubicBezTo>
                    <a:pt x="447440" y="390639"/>
                    <a:pt x="450895" y="383029"/>
                    <a:pt x="449072" y="379496"/>
                  </a:cubicBezTo>
                  <a:cubicBezTo>
                    <a:pt x="444167" y="371684"/>
                    <a:pt x="425528" y="381157"/>
                    <a:pt x="422737" y="386346"/>
                  </a:cubicBezTo>
                  <a:cubicBezTo>
                    <a:pt x="419506" y="384376"/>
                    <a:pt x="417815" y="382246"/>
                    <a:pt x="416722" y="381541"/>
                  </a:cubicBezTo>
                  <a:cubicBezTo>
                    <a:pt x="415311" y="381928"/>
                    <a:pt x="412378" y="381677"/>
                    <a:pt x="409407" y="382767"/>
                  </a:cubicBezTo>
                  <a:cubicBezTo>
                    <a:pt x="409725" y="381444"/>
                    <a:pt x="413004" y="377834"/>
                    <a:pt x="414284" y="375611"/>
                  </a:cubicBezTo>
                  <a:cubicBezTo>
                    <a:pt x="413936" y="371965"/>
                    <a:pt x="411600" y="366888"/>
                    <a:pt x="411845" y="364774"/>
                  </a:cubicBezTo>
                  <a:cubicBezTo>
                    <a:pt x="395342" y="360115"/>
                    <a:pt x="391648" y="351618"/>
                    <a:pt x="405831" y="341976"/>
                  </a:cubicBezTo>
                  <a:cubicBezTo>
                    <a:pt x="409684" y="347021"/>
                    <a:pt x="415740" y="345761"/>
                    <a:pt x="418185" y="340749"/>
                  </a:cubicBezTo>
                  <a:cubicBezTo>
                    <a:pt x="421324" y="334581"/>
                    <a:pt x="418457" y="327421"/>
                    <a:pt x="419079" y="320404"/>
                  </a:cubicBezTo>
                  <a:cubicBezTo>
                    <a:pt x="419957" y="320651"/>
                    <a:pt x="421687" y="321630"/>
                    <a:pt x="422737" y="321631"/>
                  </a:cubicBezTo>
                  <a:cubicBezTo>
                    <a:pt x="424796" y="314044"/>
                    <a:pt x="418955" y="294624"/>
                    <a:pt x="410626" y="289222"/>
                  </a:cubicBezTo>
                  <a:cubicBezTo>
                    <a:pt x="411106" y="288331"/>
                    <a:pt x="411385" y="287634"/>
                    <a:pt x="411845" y="286769"/>
                  </a:cubicBezTo>
                  <a:cubicBezTo>
                    <a:pt x="405167" y="282671"/>
                    <a:pt x="398833" y="276211"/>
                    <a:pt x="390956" y="273580"/>
                  </a:cubicBezTo>
                  <a:cubicBezTo>
                    <a:pt x="378938" y="269834"/>
                    <a:pt x="373145" y="276965"/>
                    <a:pt x="368279" y="260392"/>
                  </a:cubicBezTo>
                  <a:cubicBezTo>
                    <a:pt x="376677" y="254633"/>
                    <a:pt x="379801" y="244288"/>
                    <a:pt x="377952" y="231562"/>
                  </a:cubicBezTo>
                  <a:cubicBezTo>
                    <a:pt x="379000" y="231367"/>
                    <a:pt x="381742" y="232829"/>
                    <a:pt x="383966" y="232789"/>
                  </a:cubicBezTo>
                  <a:cubicBezTo>
                    <a:pt x="383756" y="223801"/>
                    <a:pt x="383617" y="216170"/>
                    <a:pt x="382828" y="208763"/>
                  </a:cubicBezTo>
                  <a:cubicBezTo>
                    <a:pt x="384899" y="208629"/>
                    <a:pt x="388778" y="208049"/>
                    <a:pt x="390062" y="207639"/>
                  </a:cubicBezTo>
                  <a:cubicBezTo>
                    <a:pt x="390187" y="206824"/>
                    <a:pt x="390108" y="206380"/>
                    <a:pt x="390062" y="205185"/>
                  </a:cubicBezTo>
                  <a:cubicBezTo>
                    <a:pt x="387102" y="204479"/>
                    <a:pt x="381881" y="202116"/>
                    <a:pt x="380390" y="201607"/>
                  </a:cubicBezTo>
                  <a:cubicBezTo>
                    <a:pt x="381416" y="189448"/>
                    <a:pt x="379837" y="182200"/>
                    <a:pt x="380390" y="175230"/>
                  </a:cubicBezTo>
                  <a:cubicBezTo>
                    <a:pt x="386012" y="174832"/>
                    <a:pt x="401309" y="174156"/>
                    <a:pt x="405831" y="168585"/>
                  </a:cubicBezTo>
                  <a:cubicBezTo>
                    <a:pt x="415121" y="159366"/>
                    <a:pt x="404975" y="146880"/>
                    <a:pt x="398515" y="138017"/>
                  </a:cubicBezTo>
                  <a:cubicBezTo>
                    <a:pt x="392190" y="127447"/>
                    <a:pt x="386205" y="114857"/>
                    <a:pt x="371937" y="112765"/>
                  </a:cubicBezTo>
                  <a:cubicBezTo>
                    <a:pt x="374581" y="107834"/>
                    <a:pt x="380405" y="106022"/>
                    <a:pt x="382828" y="100497"/>
                  </a:cubicBezTo>
                  <a:cubicBezTo>
                    <a:pt x="386856" y="94478"/>
                    <a:pt x="384461" y="89526"/>
                    <a:pt x="387949" y="84037"/>
                  </a:cubicBezTo>
                  <a:cubicBezTo>
                    <a:pt x="393610" y="77607"/>
                    <a:pt x="405944" y="70389"/>
                    <a:pt x="406968" y="60011"/>
                  </a:cubicBezTo>
                  <a:cubicBezTo>
                    <a:pt x="401855" y="58683"/>
                    <a:pt x="395758" y="59214"/>
                    <a:pt x="392501" y="57558"/>
                  </a:cubicBezTo>
                  <a:cubicBezTo>
                    <a:pt x="392815" y="55822"/>
                    <a:pt x="392328" y="54780"/>
                    <a:pt x="392501" y="53980"/>
                  </a:cubicBezTo>
                  <a:cubicBezTo>
                    <a:pt x="390516" y="54078"/>
                    <a:pt x="389270" y="54062"/>
                    <a:pt x="387624" y="53980"/>
                  </a:cubicBezTo>
                  <a:cubicBezTo>
                    <a:pt x="384800" y="40541"/>
                    <a:pt x="360919" y="47681"/>
                    <a:pt x="352511" y="46516"/>
                  </a:cubicBezTo>
                  <a:cubicBezTo>
                    <a:pt x="346660" y="46562"/>
                    <a:pt x="341784" y="42821"/>
                    <a:pt x="336824" y="44369"/>
                  </a:cubicBezTo>
                  <a:cubicBezTo>
                    <a:pt x="330636" y="45744"/>
                    <a:pt x="328909" y="51017"/>
                    <a:pt x="322275" y="51628"/>
                  </a:cubicBezTo>
                  <a:cubicBezTo>
                    <a:pt x="308281" y="50279"/>
                    <a:pt x="319344" y="30090"/>
                    <a:pt x="301711" y="42018"/>
                  </a:cubicBezTo>
                  <a:cubicBezTo>
                    <a:pt x="300561" y="33125"/>
                    <a:pt x="295738" y="24347"/>
                    <a:pt x="292282" y="14415"/>
                  </a:cubicBezTo>
                  <a:cubicBezTo>
                    <a:pt x="291192" y="11977"/>
                    <a:pt x="290746" y="5275"/>
                    <a:pt x="287487" y="3578"/>
                  </a:cubicBezTo>
                  <a:cubicBezTo>
                    <a:pt x="282091" y="-243"/>
                    <a:pt x="281169" y="14588"/>
                    <a:pt x="273832" y="603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T0" fmla="*/ 761 w 2686"/>
                        <a:gd name="T1" fmla="*/ 202 h 3408"/>
                        <a:gd name="T2" fmla="*/ 737 w 2686"/>
                        <a:gd name="T3" fmla="*/ 376 h 3408"/>
                        <a:gd name="T4" fmla="*/ 705 w 2686"/>
                        <a:gd name="T5" fmla="*/ 520 h 3408"/>
                        <a:gd name="T6" fmla="*/ 550 w 2686"/>
                        <a:gd name="T7" fmla="*/ 573 h 3408"/>
                        <a:gd name="T8" fmla="*/ 513 w 2686"/>
                        <a:gd name="T9" fmla="*/ 656 h 3408"/>
                        <a:gd name="T10" fmla="*/ 326 w 2686"/>
                        <a:gd name="T11" fmla="*/ 780 h 3408"/>
                        <a:gd name="T12" fmla="*/ 193 w 2686"/>
                        <a:gd name="T13" fmla="*/ 800 h 3408"/>
                        <a:gd name="T14" fmla="*/ 133 w 2686"/>
                        <a:gd name="T15" fmla="*/ 1032 h 3408"/>
                        <a:gd name="T16" fmla="*/ 25 w 2686"/>
                        <a:gd name="T17" fmla="*/ 1184 h 3408"/>
                        <a:gd name="T18" fmla="*/ 41 w 2686"/>
                        <a:gd name="T19" fmla="*/ 1426 h 3408"/>
                        <a:gd name="T20" fmla="*/ 61 w 2686"/>
                        <a:gd name="T21" fmla="*/ 1552 h 3408"/>
                        <a:gd name="T22" fmla="*/ 87 w 2686"/>
                        <a:gd name="T23" fmla="*/ 1614 h 3408"/>
                        <a:gd name="T24" fmla="*/ 56 w 2686"/>
                        <a:gd name="T25" fmla="*/ 1984 h 3408"/>
                        <a:gd name="T26" fmla="*/ 252 w 2686"/>
                        <a:gd name="T27" fmla="*/ 2123 h 3408"/>
                        <a:gd name="T28" fmla="*/ 301 w 2686"/>
                        <a:gd name="T29" fmla="*/ 2244 h 3408"/>
                        <a:gd name="T30" fmla="*/ 449 w 2686"/>
                        <a:gd name="T31" fmla="*/ 2258 h 3408"/>
                        <a:gd name="T32" fmla="*/ 678 w 2686"/>
                        <a:gd name="T33" fmla="*/ 2494 h 3408"/>
                        <a:gd name="T34" fmla="*/ 883 w 2686"/>
                        <a:gd name="T35" fmla="*/ 2748 h 3408"/>
                        <a:gd name="T36" fmla="*/ 1021 w 2686"/>
                        <a:gd name="T37" fmla="*/ 2788 h 3408"/>
                        <a:gd name="T38" fmla="*/ 1149 w 2686"/>
                        <a:gd name="T39" fmla="*/ 2692 h 3408"/>
                        <a:gd name="T40" fmla="*/ 1406 w 2686"/>
                        <a:gd name="T41" fmla="*/ 2952 h 3408"/>
                        <a:gd name="T42" fmla="*/ 1541 w 2686"/>
                        <a:gd name="T43" fmla="*/ 2972 h 3408"/>
                        <a:gd name="T44" fmla="*/ 1583 w 2686"/>
                        <a:gd name="T45" fmla="*/ 3112 h 3408"/>
                        <a:gd name="T46" fmla="*/ 1649 w 2686"/>
                        <a:gd name="T47" fmla="*/ 3344 h 3408"/>
                        <a:gd name="T48" fmla="*/ 1893 w 2686"/>
                        <a:gd name="T49" fmla="*/ 3308 h 3408"/>
                        <a:gd name="T50" fmla="*/ 1845 w 2686"/>
                        <a:gd name="T51" fmla="*/ 3155 h 3408"/>
                        <a:gd name="T52" fmla="*/ 1908 w 2686"/>
                        <a:gd name="T53" fmla="*/ 3000 h 3408"/>
                        <a:gd name="T54" fmla="*/ 2075 w 2686"/>
                        <a:gd name="T55" fmla="*/ 2896 h 3408"/>
                        <a:gd name="T56" fmla="*/ 2081 w 2686"/>
                        <a:gd name="T57" fmla="*/ 2688 h 3408"/>
                        <a:gd name="T58" fmla="*/ 2085 w 2686"/>
                        <a:gd name="T59" fmla="*/ 2612 h 3408"/>
                        <a:gd name="T60" fmla="*/ 2193 w 2686"/>
                        <a:gd name="T61" fmla="*/ 2412 h 3408"/>
                        <a:gd name="T62" fmla="*/ 2367 w 2686"/>
                        <a:gd name="T63" fmla="*/ 2263 h 3408"/>
                        <a:gd name="T64" fmla="*/ 2537 w 2686"/>
                        <a:gd name="T65" fmla="*/ 2088 h 3408"/>
                        <a:gd name="T66" fmla="*/ 2661 w 2686"/>
                        <a:gd name="T67" fmla="*/ 1932 h 3408"/>
                        <a:gd name="T68" fmla="*/ 2629 w 2686"/>
                        <a:gd name="T69" fmla="*/ 1780 h 3408"/>
                        <a:gd name="T70" fmla="*/ 2541 w 2686"/>
                        <a:gd name="T71" fmla="*/ 1716 h 3408"/>
                        <a:gd name="T72" fmla="*/ 2333 w 2686"/>
                        <a:gd name="T73" fmla="*/ 1648 h 3408"/>
                        <a:gd name="T74" fmla="*/ 2181 w 2686"/>
                        <a:gd name="T75" fmla="*/ 1556 h 3408"/>
                        <a:gd name="T76" fmla="*/ 2001 w 2686"/>
                        <a:gd name="T77" fmla="*/ 1576 h 3408"/>
                        <a:gd name="T78" fmla="*/ 1857 w 2686"/>
                        <a:gd name="T79" fmla="*/ 1508 h 3408"/>
                        <a:gd name="T80" fmla="*/ 1785 w 2686"/>
                        <a:gd name="T81" fmla="*/ 1432 h 3408"/>
                        <a:gd name="T82" fmla="*/ 1713 w 2686"/>
                        <a:gd name="T83" fmla="*/ 1384 h 3408"/>
                        <a:gd name="T84" fmla="*/ 1605 w 2686"/>
                        <a:gd name="T85" fmla="*/ 1316 h 3408"/>
                        <a:gd name="T86" fmla="*/ 1561 w 2686"/>
                        <a:gd name="T87" fmla="*/ 1332 h 3408"/>
                        <a:gd name="T88" fmla="*/ 1513 w 2686"/>
                        <a:gd name="T89" fmla="*/ 1320 h 3408"/>
                        <a:gd name="T90" fmla="*/ 1377 w 2686"/>
                        <a:gd name="T91" fmla="*/ 1272 h 3408"/>
                        <a:gd name="T92" fmla="*/ 1341 w 2686"/>
                        <a:gd name="T93" fmla="*/ 1140 h 3408"/>
                        <a:gd name="T94" fmla="*/ 1357 w 2686"/>
                        <a:gd name="T95" fmla="*/ 964 h 3408"/>
                        <a:gd name="T96" fmla="*/ 1249 w 2686"/>
                        <a:gd name="T97" fmla="*/ 772 h 3408"/>
                        <a:gd name="T98" fmla="*/ 1289 w 2686"/>
                        <a:gd name="T99" fmla="*/ 684 h 3408"/>
                        <a:gd name="T100" fmla="*/ 1317 w 2686"/>
                        <a:gd name="T101" fmla="*/ 460 h 3408"/>
                        <a:gd name="T102" fmla="*/ 1345 w 2686"/>
                        <a:gd name="T103" fmla="*/ 200 h 3408"/>
                        <a:gd name="T104" fmla="*/ 1165 w 2686"/>
                        <a:gd name="T105" fmla="*/ 155 h 3408"/>
                        <a:gd name="T106" fmla="*/ 966 w 2686"/>
                        <a:gd name="T107" fmla="*/ 48 h 34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2686" h="3408">
                          <a:moveTo>
                            <a:pt x="905" y="20"/>
                          </a:moveTo>
                          <a:cubicBezTo>
                            <a:pt x="884" y="36"/>
                            <a:pt x="859" y="36"/>
                            <a:pt x="845" y="60"/>
                          </a:cubicBezTo>
                          <a:cubicBezTo>
                            <a:pt x="834" y="79"/>
                            <a:pt x="839" y="100"/>
                            <a:pt x="833" y="120"/>
                          </a:cubicBezTo>
                          <a:cubicBezTo>
                            <a:pt x="823" y="155"/>
                            <a:pt x="792" y="184"/>
                            <a:pt x="761" y="202"/>
                          </a:cubicBezTo>
                          <a:cubicBezTo>
                            <a:pt x="739" y="214"/>
                            <a:pt x="679" y="220"/>
                            <a:pt x="653" y="222"/>
                          </a:cubicBezTo>
                          <a:cubicBezTo>
                            <a:pt x="625" y="225"/>
                            <a:pt x="601" y="195"/>
                            <a:pt x="593" y="244"/>
                          </a:cubicBezTo>
                          <a:cubicBezTo>
                            <a:pt x="616" y="318"/>
                            <a:pt x="616" y="318"/>
                            <a:pt x="616" y="318"/>
                          </a:cubicBezTo>
                          <a:cubicBezTo>
                            <a:pt x="737" y="376"/>
                            <a:pt x="737" y="376"/>
                            <a:pt x="737" y="376"/>
                          </a:cubicBezTo>
                          <a:cubicBezTo>
                            <a:pt x="797" y="412"/>
                            <a:pt x="797" y="412"/>
                            <a:pt x="797" y="412"/>
                          </a:cubicBezTo>
                          <a:cubicBezTo>
                            <a:pt x="797" y="428"/>
                            <a:pt x="797" y="428"/>
                            <a:pt x="797" y="428"/>
                          </a:cubicBezTo>
                          <a:cubicBezTo>
                            <a:pt x="774" y="428"/>
                            <a:pt x="742" y="439"/>
                            <a:pt x="731" y="461"/>
                          </a:cubicBezTo>
                          <a:cubicBezTo>
                            <a:pt x="719" y="484"/>
                            <a:pt x="738" y="515"/>
                            <a:pt x="705" y="520"/>
                          </a:cubicBezTo>
                          <a:cubicBezTo>
                            <a:pt x="700" y="500"/>
                            <a:pt x="688" y="497"/>
                            <a:pt x="669" y="496"/>
                          </a:cubicBezTo>
                          <a:cubicBezTo>
                            <a:pt x="669" y="508"/>
                            <a:pt x="669" y="508"/>
                            <a:pt x="669" y="508"/>
                          </a:cubicBezTo>
                          <a:cubicBezTo>
                            <a:pt x="634" y="554"/>
                            <a:pt x="634" y="554"/>
                            <a:pt x="634" y="554"/>
                          </a:cubicBezTo>
                          <a:cubicBezTo>
                            <a:pt x="550" y="573"/>
                            <a:pt x="550" y="573"/>
                            <a:pt x="550" y="573"/>
                          </a:cubicBezTo>
                          <a:cubicBezTo>
                            <a:pt x="525" y="612"/>
                            <a:pt x="525" y="612"/>
                            <a:pt x="525" y="612"/>
                          </a:cubicBezTo>
                          <a:cubicBezTo>
                            <a:pt x="533" y="636"/>
                            <a:pt x="533" y="636"/>
                            <a:pt x="533" y="636"/>
                          </a:cubicBezTo>
                          <a:cubicBezTo>
                            <a:pt x="513" y="652"/>
                            <a:pt x="513" y="652"/>
                            <a:pt x="513" y="652"/>
                          </a:cubicBezTo>
                          <a:cubicBezTo>
                            <a:pt x="513" y="656"/>
                            <a:pt x="513" y="656"/>
                            <a:pt x="513" y="656"/>
                          </a:cubicBezTo>
                          <a:cubicBezTo>
                            <a:pt x="537" y="685"/>
                            <a:pt x="508" y="712"/>
                            <a:pt x="481" y="728"/>
                          </a:cubicBezTo>
                          <a:cubicBezTo>
                            <a:pt x="489" y="748"/>
                            <a:pt x="489" y="748"/>
                            <a:pt x="489" y="748"/>
                          </a:cubicBezTo>
                          <a:cubicBezTo>
                            <a:pt x="469" y="748"/>
                            <a:pt x="458" y="747"/>
                            <a:pt x="445" y="732"/>
                          </a:cubicBezTo>
                          <a:cubicBezTo>
                            <a:pt x="326" y="780"/>
                            <a:pt x="326" y="780"/>
                            <a:pt x="326" y="780"/>
                          </a:cubicBezTo>
                          <a:cubicBezTo>
                            <a:pt x="261" y="772"/>
                            <a:pt x="261" y="772"/>
                            <a:pt x="261" y="772"/>
                          </a:cubicBezTo>
                          <a:cubicBezTo>
                            <a:pt x="257" y="752"/>
                            <a:pt x="257" y="752"/>
                            <a:pt x="257" y="752"/>
                          </a:cubicBezTo>
                          <a:cubicBezTo>
                            <a:pt x="244" y="754"/>
                            <a:pt x="208" y="743"/>
                            <a:pt x="201" y="751"/>
                          </a:cubicBezTo>
                          <a:cubicBezTo>
                            <a:pt x="193" y="760"/>
                            <a:pt x="193" y="789"/>
                            <a:pt x="193" y="800"/>
                          </a:cubicBezTo>
                          <a:cubicBezTo>
                            <a:pt x="191" y="848"/>
                            <a:pt x="207" y="894"/>
                            <a:pt x="199" y="940"/>
                          </a:cubicBezTo>
                          <a:cubicBezTo>
                            <a:pt x="194" y="966"/>
                            <a:pt x="203" y="993"/>
                            <a:pt x="169" y="996"/>
                          </a:cubicBezTo>
                          <a:cubicBezTo>
                            <a:pt x="177" y="1028"/>
                            <a:pt x="177" y="1028"/>
                            <a:pt x="177" y="1028"/>
                          </a:cubicBezTo>
                          <a:cubicBezTo>
                            <a:pt x="133" y="1032"/>
                            <a:pt x="133" y="1032"/>
                            <a:pt x="133" y="1032"/>
                          </a:cubicBezTo>
                          <a:cubicBezTo>
                            <a:pt x="134" y="1053"/>
                            <a:pt x="152" y="1052"/>
                            <a:pt x="158" y="1069"/>
                          </a:cubicBezTo>
                          <a:cubicBezTo>
                            <a:pt x="161" y="1078"/>
                            <a:pt x="154" y="1086"/>
                            <a:pt x="155" y="1096"/>
                          </a:cubicBezTo>
                          <a:cubicBezTo>
                            <a:pt x="159" y="1113"/>
                            <a:pt x="172" y="1129"/>
                            <a:pt x="161" y="1147"/>
                          </a:cubicBezTo>
                          <a:cubicBezTo>
                            <a:pt x="144" y="1175"/>
                            <a:pt x="55" y="1174"/>
                            <a:pt x="25" y="1184"/>
                          </a:cubicBezTo>
                          <a:cubicBezTo>
                            <a:pt x="33" y="1228"/>
                            <a:pt x="33" y="1228"/>
                            <a:pt x="33" y="1228"/>
                          </a:cubicBezTo>
                          <a:cubicBezTo>
                            <a:pt x="0" y="1233"/>
                            <a:pt x="8" y="1274"/>
                            <a:pt x="9" y="1300"/>
                          </a:cubicBezTo>
                          <a:cubicBezTo>
                            <a:pt x="10" y="1331"/>
                            <a:pt x="36" y="1359"/>
                            <a:pt x="43" y="1388"/>
                          </a:cubicBezTo>
                          <a:cubicBezTo>
                            <a:pt x="46" y="1402"/>
                            <a:pt x="34" y="1413"/>
                            <a:pt x="41" y="1426"/>
                          </a:cubicBezTo>
                          <a:cubicBezTo>
                            <a:pt x="54" y="1448"/>
                            <a:pt x="89" y="1473"/>
                            <a:pt x="65" y="1500"/>
                          </a:cubicBezTo>
                          <a:cubicBezTo>
                            <a:pt x="65" y="1508"/>
                            <a:pt x="65" y="1508"/>
                            <a:pt x="65" y="1508"/>
                          </a:cubicBezTo>
                          <a:cubicBezTo>
                            <a:pt x="77" y="1512"/>
                            <a:pt x="77" y="1512"/>
                            <a:pt x="77" y="1512"/>
                          </a:cubicBezTo>
                          <a:cubicBezTo>
                            <a:pt x="61" y="1552"/>
                            <a:pt x="61" y="1552"/>
                            <a:pt x="61" y="1552"/>
                          </a:cubicBezTo>
                          <a:cubicBezTo>
                            <a:pt x="57" y="1552"/>
                            <a:pt x="57" y="1552"/>
                            <a:pt x="57" y="1552"/>
                          </a:cubicBezTo>
                          <a:cubicBezTo>
                            <a:pt x="29" y="1508"/>
                            <a:pt x="29" y="1508"/>
                            <a:pt x="29" y="1508"/>
                          </a:cubicBezTo>
                          <a:cubicBezTo>
                            <a:pt x="15" y="1513"/>
                            <a:pt x="5" y="1524"/>
                            <a:pt x="13" y="1540"/>
                          </a:cubicBezTo>
                          <a:cubicBezTo>
                            <a:pt x="28" y="1570"/>
                            <a:pt x="70" y="1582"/>
                            <a:pt x="87" y="1614"/>
                          </a:cubicBezTo>
                          <a:cubicBezTo>
                            <a:pt x="99" y="1635"/>
                            <a:pt x="87" y="1671"/>
                            <a:pt x="97" y="1696"/>
                          </a:cubicBezTo>
                          <a:cubicBezTo>
                            <a:pt x="41" y="1712"/>
                            <a:pt x="35" y="1795"/>
                            <a:pt x="49" y="1844"/>
                          </a:cubicBezTo>
                          <a:cubicBezTo>
                            <a:pt x="26" y="1864"/>
                            <a:pt x="71" y="1901"/>
                            <a:pt x="68" y="1928"/>
                          </a:cubicBezTo>
                          <a:cubicBezTo>
                            <a:pt x="66" y="1949"/>
                            <a:pt x="46" y="1960"/>
                            <a:pt x="56" y="1984"/>
                          </a:cubicBezTo>
                          <a:cubicBezTo>
                            <a:pt x="62" y="2000"/>
                            <a:pt x="91" y="2015"/>
                            <a:pt x="105" y="2000"/>
                          </a:cubicBezTo>
                          <a:cubicBezTo>
                            <a:pt x="131" y="2011"/>
                            <a:pt x="175" y="2049"/>
                            <a:pt x="125" y="2064"/>
                          </a:cubicBezTo>
                          <a:cubicBezTo>
                            <a:pt x="125" y="2096"/>
                            <a:pt x="158" y="2149"/>
                            <a:pt x="196" y="2141"/>
                          </a:cubicBezTo>
                          <a:cubicBezTo>
                            <a:pt x="214" y="2138"/>
                            <a:pt x="233" y="2117"/>
                            <a:pt x="252" y="2123"/>
                          </a:cubicBezTo>
                          <a:cubicBezTo>
                            <a:pt x="269" y="2128"/>
                            <a:pt x="273" y="2154"/>
                            <a:pt x="277" y="2168"/>
                          </a:cubicBezTo>
                          <a:cubicBezTo>
                            <a:pt x="265" y="2172"/>
                            <a:pt x="265" y="2172"/>
                            <a:pt x="265" y="2172"/>
                          </a:cubicBezTo>
                          <a:cubicBezTo>
                            <a:pt x="275" y="2212"/>
                            <a:pt x="256" y="2211"/>
                            <a:pt x="249" y="2244"/>
                          </a:cubicBezTo>
                          <a:cubicBezTo>
                            <a:pt x="301" y="2244"/>
                            <a:pt x="301" y="2244"/>
                            <a:pt x="301" y="2244"/>
                          </a:cubicBezTo>
                          <a:cubicBezTo>
                            <a:pt x="307" y="2262"/>
                            <a:pt x="316" y="2264"/>
                            <a:pt x="333" y="2256"/>
                          </a:cubicBezTo>
                          <a:cubicBezTo>
                            <a:pt x="337" y="2280"/>
                            <a:pt x="337" y="2280"/>
                            <a:pt x="337" y="2280"/>
                          </a:cubicBezTo>
                          <a:cubicBezTo>
                            <a:pt x="389" y="2228"/>
                            <a:pt x="389" y="2228"/>
                            <a:pt x="389" y="2228"/>
                          </a:cubicBezTo>
                          <a:cubicBezTo>
                            <a:pt x="401" y="2243"/>
                            <a:pt x="431" y="2247"/>
                            <a:pt x="449" y="2258"/>
                          </a:cubicBezTo>
                          <a:cubicBezTo>
                            <a:pt x="465" y="2268"/>
                            <a:pt x="486" y="2294"/>
                            <a:pt x="498" y="2309"/>
                          </a:cubicBezTo>
                          <a:cubicBezTo>
                            <a:pt x="517" y="2332"/>
                            <a:pt x="506" y="2352"/>
                            <a:pt x="515" y="2376"/>
                          </a:cubicBezTo>
                          <a:cubicBezTo>
                            <a:pt x="522" y="2394"/>
                            <a:pt x="555" y="2425"/>
                            <a:pt x="571" y="2437"/>
                          </a:cubicBezTo>
                          <a:cubicBezTo>
                            <a:pt x="600" y="2460"/>
                            <a:pt x="652" y="2466"/>
                            <a:pt x="678" y="2494"/>
                          </a:cubicBezTo>
                          <a:cubicBezTo>
                            <a:pt x="714" y="2532"/>
                            <a:pt x="676" y="2563"/>
                            <a:pt x="678" y="2600"/>
                          </a:cubicBezTo>
                          <a:cubicBezTo>
                            <a:pt x="679" y="2633"/>
                            <a:pt x="761" y="2641"/>
                            <a:pt x="785" y="2640"/>
                          </a:cubicBezTo>
                          <a:cubicBezTo>
                            <a:pt x="786" y="2668"/>
                            <a:pt x="811" y="2728"/>
                            <a:pt x="838" y="2742"/>
                          </a:cubicBezTo>
                          <a:cubicBezTo>
                            <a:pt x="852" y="2748"/>
                            <a:pt x="870" y="2740"/>
                            <a:pt x="883" y="2748"/>
                          </a:cubicBezTo>
                          <a:cubicBezTo>
                            <a:pt x="917" y="2768"/>
                            <a:pt x="928" y="2806"/>
                            <a:pt x="977" y="2792"/>
                          </a:cubicBezTo>
                          <a:cubicBezTo>
                            <a:pt x="973" y="2776"/>
                            <a:pt x="973" y="2776"/>
                            <a:pt x="973" y="2776"/>
                          </a:cubicBezTo>
                          <a:cubicBezTo>
                            <a:pt x="990" y="2774"/>
                            <a:pt x="1000" y="2775"/>
                            <a:pt x="1013" y="2788"/>
                          </a:cubicBezTo>
                          <a:cubicBezTo>
                            <a:pt x="1021" y="2788"/>
                            <a:pt x="1021" y="2788"/>
                            <a:pt x="1021" y="2788"/>
                          </a:cubicBezTo>
                          <a:cubicBezTo>
                            <a:pt x="1025" y="2764"/>
                            <a:pt x="1025" y="2764"/>
                            <a:pt x="1025" y="2764"/>
                          </a:cubicBezTo>
                          <a:cubicBezTo>
                            <a:pt x="1065" y="2752"/>
                            <a:pt x="1065" y="2752"/>
                            <a:pt x="1065" y="2752"/>
                          </a:cubicBezTo>
                          <a:cubicBezTo>
                            <a:pt x="1078" y="2789"/>
                            <a:pt x="1110" y="2751"/>
                            <a:pt x="1133" y="2772"/>
                          </a:cubicBezTo>
                          <a:cubicBezTo>
                            <a:pt x="1150" y="2747"/>
                            <a:pt x="1123" y="2709"/>
                            <a:pt x="1149" y="2692"/>
                          </a:cubicBezTo>
                          <a:cubicBezTo>
                            <a:pt x="1208" y="2654"/>
                            <a:pt x="1286" y="2701"/>
                            <a:pt x="1341" y="2723"/>
                          </a:cubicBezTo>
                          <a:cubicBezTo>
                            <a:pt x="1356" y="2729"/>
                            <a:pt x="1374" y="2720"/>
                            <a:pt x="1386" y="2734"/>
                          </a:cubicBezTo>
                          <a:cubicBezTo>
                            <a:pt x="1417" y="2769"/>
                            <a:pt x="1473" y="2855"/>
                            <a:pt x="1381" y="2856"/>
                          </a:cubicBezTo>
                          <a:cubicBezTo>
                            <a:pt x="1406" y="2952"/>
                            <a:pt x="1406" y="2952"/>
                            <a:pt x="1406" y="2952"/>
                          </a:cubicBezTo>
                          <a:cubicBezTo>
                            <a:pt x="1418" y="2986"/>
                            <a:pt x="1418" y="2986"/>
                            <a:pt x="1418" y="2986"/>
                          </a:cubicBezTo>
                          <a:cubicBezTo>
                            <a:pt x="1465" y="2977"/>
                            <a:pt x="1465" y="2977"/>
                            <a:pt x="1465" y="2977"/>
                          </a:cubicBezTo>
                          <a:cubicBezTo>
                            <a:pt x="1533" y="2996"/>
                            <a:pt x="1533" y="2996"/>
                            <a:pt x="1533" y="2996"/>
                          </a:cubicBezTo>
                          <a:cubicBezTo>
                            <a:pt x="1541" y="2972"/>
                            <a:pt x="1541" y="2972"/>
                            <a:pt x="1541" y="2972"/>
                          </a:cubicBezTo>
                          <a:cubicBezTo>
                            <a:pt x="1573" y="2980"/>
                            <a:pt x="1573" y="2980"/>
                            <a:pt x="1573" y="2980"/>
                          </a:cubicBezTo>
                          <a:cubicBezTo>
                            <a:pt x="1577" y="3012"/>
                            <a:pt x="1577" y="3012"/>
                            <a:pt x="1577" y="3012"/>
                          </a:cubicBezTo>
                          <a:cubicBezTo>
                            <a:pt x="1562" y="3014"/>
                            <a:pt x="1546" y="3026"/>
                            <a:pt x="1549" y="3044"/>
                          </a:cubicBezTo>
                          <a:cubicBezTo>
                            <a:pt x="1553" y="3067"/>
                            <a:pt x="1578" y="3086"/>
                            <a:pt x="1583" y="3112"/>
                          </a:cubicBezTo>
                          <a:cubicBezTo>
                            <a:pt x="1586" y="3129"/>
                            <a:pt x="1575" y="3144"/>
                            <a:pt x="1573" y="3160"/>
                          </a:cubicBezTo>
                          <a:cubicBezTo>
                            <a:pt x="1571" y="3182"/>
                            <a:pt x="1584" y="3220"/>
                            <a:pt x="1596" y="3239"/>
                          </a:cubicBezTo>
                          <a:cubicBezTo>
                            <a:pt x="1611" y="3260"/>
                            <a:pt x="1645" y="3262"/>
                            <a:pt x="1657" y="3283"/>
                          </a:cubicBezTo>
                          <a:cubicBezTo>
                            <a:pt x="1666" y="3298"/>
                            <a:pt x="1652" y="3328"/>
                            <a:pt x="1649" y="3344"/>
                          </a:cubicBezTo>
                          <a:cubicBezTo>
                            <a:pt x="1637" y="3340"/>
                            <a:pt x="1637" y="3340"/>
                            <a:pt x="1637" y="3340"/>
                          </a:cubicBezTo>
                          <a:cubicBezTo>
                            <a:pt x="1633" y="3344"/>
                            <a:pt x="1633" y="3344"/>
                            <a:pt x="1633" y="3344"/>
                          </a:cubicBezTo>
                          <a:cubicBezTo>
                            <a:pt x="1655" y="3408"/>
                            <a:pt x="1824" y="3381"/>
                            <a:pt x="1825" y="3320"/>
                          </a:cubicBezTo>
                          <a:cubicBezTo>
                            <a:pt x="1893" y="3308"/>
                            <a:pt x="1893" y="3308"/>
                            <a:pt x="1893" y="3308"/>
                          </a:cubicBezTo>
                          <a:cubicBezTo>
                            <a:pt x="1905" y="3260"/>
                            <a:pt x="1905" y="3260"/>
                            <a:pt x="1905" y="3260"/>
                          </a:cubicBezTo>
                          <a:cubicBezTo>
                            <a:pt x="1876" y="3234"/>
                            <a:pt x="1915" y="3192"/>
                            <a:pt x="1893" y="3156"/>
                          </a:cubicBezTo>
                          <a:cubicBezTo>
                            <a:pt x="1889" y="3156"/>
                            <a:pt x="1889" y="3156"/>
                            <a:pt x="1889" y="3156"/>
                          </a:cubicBezTo>
                          <a:cubicBezTo>
                            <a:pt x="1877" y="3165"/>
                            <a:pt x="1855" y="3174"/>
                            <a:pt x="1845" y="3155"/>
                          </a:cubicBezTo>
                          <a:cubicBezTo>
                            <a:pt x="1840" y="3144"/>
                            <a:pt x="1846" y="3128"/>
                            <a:pt x="1843" y="3116"/>
                          </a:cubicBezTo>
                          <a:cubicBezTo>
                            <a:pt x="1839" y="3093"/>
                            <a:pt x="1824" y="3065"/>
                            <a:pt x="1809" y="3048"/>
                          </a:cubicBezTo>
                          <a:cubicBezTo>
                            <a:pt x="1857" y="3036"/>
                            <a:pt x="1857" y="3036"/>
                            <a:pt x="1857" y="3036"/>
                          </a:cubicBezTo>
                          <a:cubicBezTo>
                            <a:pt x="1864" y="2999"/>
                            <a:pt x="1884" y="3016"/>
                            <a:pt x="1908" y="3000"/>
                          </a:cubicBezTo>
                          <a:cubicBezTo>
                            <a:pt x="1929" y="2986"/>
                            <a:pt x="1920" y="2955"/>
                            <a:pt x="1913" y="2936"/>
                          </a:cubicBezTo>
                          <a:cubicBezTo>
                            <a:pt x="1941" y="2916"/>
                            <a:pt x="1941" y="2916"/>
                            <a:pt x="1941" y="2916"/>
                          </a:cubicBezTo>
                          <a:cubicBezTo>
                            <a:pt x="2037" y="2972"/>
                            <a:pt x="2037" y="2972"/>
                            <a:pt x="2037" y="2972"/>
                          </a:cubicBezTo>
                          <a:cubicBezTo>
                            <a:pt x="2044" y="2943"/>
                            <a:pt x="2067" y="2922"/>
                            <a:pt x="2075" y="2896"/>
                          </a:cubicBezTo>
                          <a:cubicBezTo>
                            <a:pt x="2083" y="2869"/>
                            <a:pt x="2069" y="2842"/>
                            <a:pt x="2073" y="2816"/>
                          </a:cubicBezTo>
                          <a:cubicBezTo>
                            <a:pt x="2077" y="2789"/>
                            <a:pt x="2092" y="2747"/>
                            <a:pt x="2065" y="2732"/>
                          </a:cubicBezTo>
                          <a:cubicBezTo>
                            <a:pt x="2061" y="2692"/>
                            <a:pt x="2061" y="2692"/>
                            <a:pt x="2061" y="2692"/>
                          </a:cubicBezTo>
                          <a:cubicBezTo>
                            <a:pt x="2081" y="2688"/>
                            <a:pt x="2081" y="2688"/>
                            <a:pt x="2081" y="2688"/>
                          </a:cubicBezTo>
                          <a:cubicBezTo>
                            <a:pt x="2085" y="2668"/>
                            <a:pt x="2085" y="2668"/>
                            <a:pt x="2085" y="2668"/>
                          </a:cubicBezTo>
                          <a:cubicBezTo>
                            <a:pt x="2069" y="2628"/>
                            <a:pt x="2069" y="2628"/>
                            <a:pt x="2069" y="2628"/>
                          </a:cubicBezTo>
                          <a:cubicBezTo>
                            <a:pt x="2085" y="2628"/>
                            <a:pt x="2085" y="2628"/>
                            <a:pt x="2085" y="2628"/>
                          </a:cubicBezTo>
                          <a:cubicBezTo>
                            <a:pt x="2085" y="2612"/>
                            <a:pt x="2085" y="2612"/>
                            <a:pt x="2085" y="2612"/>
                          </a:cubicBezTo>
                          <a:cubicBezTo>
                            <a:pt x="2128" y="2605"/>
                            <a:pt x="2115" y="2522"/>
                            <a:pt x="2122" y="2492"/>
                          </a:cubicBezTo>
                          <a:cubicBezTo>
                            <a:pt x="2126" y="2476"/>
                            <a:pt x="2133" y="2461"/>
                            <a:pt x="2137" y="2444"/>
                          </a:cubicBezTo>
                          <a:cubicBezTo>
                            <a:pt x="2153" y="2448"/>
                            <a:pt x="2153" y="2448"/>
                            <a:pt x="2153" y="2448"/>
                          </a:cubicBezTo>
                          <a:cubicBezTo>
                            <a:pt x="2193" y="2412"/>
                            <a:pt x="2193" y="2412"/>
                            <a:pt x="2193" y="2412"/>
                          </a:cubicBezTo>
                          <a:cubicBezTo>
                            <a:pt x="2201" y="2440"/>
                            <a:pt x="2201" y="2440"/>
                            <a:pt x="2201" y="2440"/>
                          </a:cubicBezTo>
                          <a:cubicBezTo>
                            <a:pt x="2250" y="2422"/>
                            <a:pt x="2273" y="2442"/>
                            <a:pt x="2321" y="2448"/>
                          </a:cubicBezTo>
                          <a:cubicBezTo>
                            <a:pt x="2330" y="2393"/>
                            <a:pt x="2399" y="2367"/>
                            <a:pt x="2405" y="2312"/>
                          </a:cubicBezTo>
                          <a:cubicBezTo>
                            <a:pt x="2407" y="2294"/>
                            <a:pt x="2375" y="2280"/>
                            <a:pt x="2367" y="2263"/>
                          </a:cubicBezTo>
                          <a:cubicBezTo>
                            <a:pt x="2359" y="2246"/>
                            <a:pt x="2366" y="2224"/>
                            <a:pt x="2357" y="2204"/>
                          </a:cubicBezTo>
                          <a:cubicBezTo>
                            <a:pt x="2392" y="2186"/>
                            <a:pt x="2351" y="2149"/>
                            <a:pt x="2369" y="2122"/>
                          </a:cubicBezTo>
                          <a:cubicBezTo>
                            <a:pt x="2394" y="2082"/>
                            <a:pt x="2463" y="2168"/>
                            <a:pt x="2465" y="2088"/>
                          </a:cubicBezTo>
                          <a:cubicBezTo>
                            <a:pt x="2537" y="2088"/>
                            <a:pt x="2537" y="2088"/>
                            <a:pt x="2537" y="2088"/>
                          </a:cubicBezTo>
                          <a:cubicBezTo>
                            <a:pt x="2534" y="2070"/>
                            <a:pt x="2548" y="2054"/>
                            <a:pt x="2543" y="2037"/>
                          </a:cubicBezTo>
                          <a:cubicBezTo>
                            <a:pt x="2539" y="2022"/>
                            <a:pt x="2518" y="2022"/>
                            <a:pt x="2518" y="2004"/>
                          </a:cubicBezTo>
                          <a:cubicBezTo>
                            <a:pt x="2517" y="1922"/>
                            <a:pt x="2595" y="1908"/>
                            <a:pt x="2657" y="1936"/>
                          </a:cubicBezTo>
                          <a:cubicBezTo>
                            <a:pt x="2661" y="1932"/>
                            <a:pt x="2661" y="1932"/>
                            <a:pt x="2661" y="1932"/>
                          </a:cubicBezTo>
                          <a:cubicBezTo>
                            <a:pt x="2649" y="1908"/>
                            <a:pt x="2649" y="1908"/>
                            <a:pt x="2649" y="1908"/>
                          </a:cubicBezTo>
                          <a:cubicBezTo>
                            <a:pt x="2666" y="1902"/>
                            <a:pt x="2686" y="1876"/>
                            <a:pt x="2663" y="1861"/>
                          </a:cubicBezTo>
                          <a:cubicBezTo>
                            <a:pt x="2651" y="1852"/>
                            <a:pt x="2631" y="1859"/>
                            <a:pt x="2617" y="1860"/>
                          </a:cubicBezTo>
                          <a:cubicBezTo>
                            <a:pt x="2629" y="1780"/>
                            <a:pt x="2629" y="1780"/>
                            <a:pt x="2629" y="1780"/>
                          </a:cubicBezTo>
                          <a:cubicBezTo>
                            <a:pt x="2593" y="1772"/>
                            <a:pt x="2593" y="1772"/>
                            <a:pt x="2593" y="1772"/>
                          </a:cubicBezTo>
                          <a:cubicBezTo>
                            <a:pt x="2577" y="1720"/>
                            <a:pt x="2577" y="1720"/>
                            <a:pt x="2577" y="1720"/>
                          </a:cubicBezTo>
                          <a:cubicBezTo>
                            <a:pt x="2541" y="1692"/>
                            <a:pt x="2541" y="1692"/>
                            <a:pt x="2541" y="1692"/>
                          </a:cubicBezTo>
                          <a:cubicBezTo>
                            <a:pt x="2541" y="1716"/>
                            <a:pt x="2541" y="1716"/>
                            <a:pt x="2541" y="1716"/>
                          </a:cubicBezTo>
                          <a:cubicBezTo>
                            <a:pt x="2503" y="1729"/>
                            <a:pt x="2473" y="1746"/>
                            <a:pt x="2433" y="1754"/>
                          </a:cubicBezTo>
                          <a:cubicBezTo>
                            <a:pt x="2423" y="1756"/>
                            <a:pt x="2410" y="1767"/>
                            <a:pt x="2400" y="1760"/>
                          </a:cubicBezTo>
                          <a:cubicBezTo>
                            <a:pt x="2384" y="1750"/>
                            <a:pt x="2383" y="1716"/>
                            <a:pt x="2369" y="1701"/>
                          </a:cubicBezTo>
                          <a:cubicBezTo>
                            <a:pt x="2351" y="1681"/>
                            <a:pt x="2334" y="1677"/>
                            <a:pt x="2333" y="1648"/>
                          </a:cubicBezTo>
                          <a:cubicBezTo>
                            <a:pt x="2306" y="1617"/>
                            <a:pt x="2306" y="1617"/>
                            <a:pt x="2306" y="1617"/>
                          </a:cubicBezTo>
                          <a:cubicBezTo>
                            <a:pt x="2269" y="1600"/>
                            <a:pt x="2269" y="1600"/>
                            <a:pt x="2269" y="1600"/>
                          </a:cubicBezTo>
                          <a:cubicBezTo>
                            <a:pt x="2251" y="1603"/>
                            <a:pt x="2244" y="1597"/>
                            <a:pt x="2241" y="1580"/>
                          </a:cubicBezTo>
                          <a:cubicBezTo>
                            <a:pt x="2181" y="1556"/>
                            <a:pt x="2181" y="1556"/>
                            <a:pt x="2181" y="1556"/>
                          </a:cubicBezTo>
                          <a:cubicBezTo>
                            <a:pt x="2165" y="1584"/>
                            <a:pt x="2165" y="1584"/>
                            <a:pt x="2165" y="1584"/>
                          </a:cubicBezTo>
                          <a:cubicBezTo>
                            <a:pt x="2148" y="1585"/>
                            <a:pt x="2120" y="1597"/>
                            <a:pt x="2105" y="1589"/>
                          </a:cubicBezTo>
                          <a:cubicBezTo>
                            <a:pt x="2083" y="1579"/>
                            <a:pt x="2093" y="1524"/>
                            <a:pt x="2093" y="1504"/>
                          </a:cubicBezTo>
                          <a:cubicBezTo>
                            <a:pt x="2065" y="1507"/>
                            <a:pt x="2019" y="1554"/>
                            <a:pt x="2001" y="1576"/>
                          </a:cubicBezTo>
                          <a:cubicBezTo>
                            <a:pt x="1997" y="1576"/>
                            <a:pt x="1997" y="1576"/>
                            <a:pt x="1997" y="1576"/>
                          </a:cubicBezTo>
                          <a:cubicBezTo>
                            <a:pt x="1985" y="1567"/>
                            <a:pt x="1973" y="1572"/>
                            <a:pt x="1961" y="1566"/>
                          </a:cubicBezTo>
                          <a:cubicBezTo>
                            <a:pt x="1933" y="1552"/>
                            <a:pt x="1925" y="1536"/>
                            <a:pt x="1889" y="1536"/>
                          </a:cubicBezTo>
                          <a:cubicBezTo>
                            <a:pt x="1886" y="1515"/>
                            <a:pt x="1878" y="1509"/>
                            <a:pt x="1857" y="1508"/>
                          </a:cubicBezTo>
                          <a:cubicBezTo>
                            <a:pt x="1853" y="1464"/>
                            <a:pt x="1853" y="1464"/>
                            <a:pt x="1853" y="1464"/>
                          </a:cubicBezTo>
                          <a:cubicBezTo>
                            <a:pt x="1797" y="1460"/>
                            <a:pt x="1797" y="1460"/>
                            <a:pt x="1797" y="1460"/>
                          </a:cubicBezTo>
                          <a:cubicBezTo>
                            <a:pt x="1773" y="1472"/>
                            <a:pt x="1773" y="1472"/>
                            <a:pt x="1773" y="1472"/>
                          </a:cubicBezTo>
                          <a:cubicBezTo>
                            <a:pt x="1785" y="1432"/>
                            <a:pt x="1785" y="1432"/>
                            <a:pt x="1785" y="1432"/>
                          </a:cubicBezTo>
                          <a:cubicBezTo>
                            <a:pt x="1759" y="1439"/>
                            <a:pt x="1750" y="1432"/>
                            <a:pt x="1741" y="1408"/>
                          </a:cubicBezTo>
                          <a:cubicBezTo>
                            <a:pt x="1733" y="1408"/>
                            <a:pt x="1733" y="1408"/>
                            <a:pt x="1733" y="1408"/>
                          </a:cubicBezTo>
                          <a:cubicBezTo>
                            <a:pt x="1729" y="1420"/>
                            <a:pt x="1729" y="1420"/>
                            <a:pt x="1729" y="1420"/>
                          </a:cubicBezTo>
                          <a:cubicBezTo>
                            <a:pt x="1713" y="1384"/>
                            <a:pt x="1713" y="1384"/>
                            <a:pt x="1713" y="1384"/>
                          </a:cubicBezTo>
                          <a:cubicBezTo>
                            <a:pt x="1685" y="1352"/>
                            <a:pt x="1685" y="1352"/>
                            <a:pt x="1685" y="1352"/>
                          </a:cubicBezTo>
                          <a:cubicBezTo>
                            <a:pt x="1645" y="1356"/>
                            <a:pt x="1645" y="1356"/>
                            <a:pt x="1645" y="1356"/>
                          </a:cubicBezTo>
                          <a:cubicBezTo>
                            <a:pt x="1653" y="1344"/>
                            <a:pt x="1653" y="1344"/>
                            <a:pt x="1653" y="1344"/>
                          </a:cubicBezTo>
                          <a:cubicBezTo>
                            <a:pt x="1605" y="1316"/>
                            <a:pt x="1605" y="1316"/>
                            <a:pt x="1605" y="1316"/>
                          </a:cubicBezTo>
                          <a:cubicBezTo>
                            <a:pt x="1585" y="1340"/>
                            <a:pt x="1585" y="1340"/>
                            <a:pt x="1585" y="1340"/>
                          </a:cubicBezTo>
                          <a:cubicBezTo>
                            <a:pt x="1581" y="1320"/>
                            <a:pt x="1581" y="1320"/>
                            <a:pt x="1581" y="1320"/>
                          </a:cubicBezTo>
                          <a:cubicBezTo>
                            <a:pt x="1561" y="1328"/>
                            <a:pt x="1561" y="1328"/>
                            <a:pt x="1561" y="1328"/>
                          </a:cubicBezTo>
                          <a:cubicBezTo>
                            <a:pt x="1561" y="1332"/>
                            <a:pt x="1561" y="1332"/>
                            <a:pt x="1561" y="1332"/>
                          </a:cubicBezTo>
                          <a:cubicBezTo>
                            <a:pt x="1569" y="1344"/>
                            <a:pt x="1569" y="1344"/>
                            <a:pt x="1569" y="1344"/>
                          </a:cubicBezTo>
                          <a:cubicBezTo>
                            <a:pt x="1533" y="1360"/>
                            <a:pt x="1533" y="1360"/>
                            <a:pt x="1533" y="1360"/>
                          </a:cubicBezTo>
                          <a:cubicBezTo>
                            <a:pt x="1517" y="1372"/>
                            <a:pt x="1517" y="1372"/>
                            <a:pt x="1517" y="1372"/>
                          </a:cubicBezTo>
                          <a:cubicBezTo>
                            <a:pt x="1513" y="1320"/>
                            <a:pt x="1513" y="1320"/>
                            <a:pt x="1513" y="1320"/>
                          </a:cubicBezTo>
                          <a:cubicBezTo>
                            <a:pt x="1473" y="1312"/>
                            <a:pt x="1473" y="1312"/>
                            <a:pt x="1473" y="1312"/>
                          </a:cubicBezTo>
                          <a:cubicBezTo>
                            <a:pt x="1478" y="1302"/>
                            <a:pt x="1490" y="1277"/>
                            <a:pt x="1484" y="1265"/>
                          </a:cubicBezTo>
                          <a:cubicBezTo>
                            <a:pt x="1471" y="1240"/>
                            <a:pt x="1405" y="1272"/>
                            <a:pt x="1397" y="1288"/>
                          </a:cubicBezTo>
                          <a:cubicBezTo>
                            <a:pt x="1377" y="1272"/>
                            <a:pt x="1377" y="1272"/>
                            <a:pt x="1377" y="1272"/>
                          </a:cubicBezTo>
                          <a:cubicBezTo>
                            <a:pt x="1353" y="1276"/>
                            <a:pt x="1353" y="1276"/>
                            <a:pt x="1353" y="1276"/>
                          </a:cubicBezTo>
                          <a:cubicBezTo>
                            <a:pt x="1369" y="1252"/>
                            <a:pt x="1369" y="1252"/>
                            <a:pt x="1369" y="1252"/>
                          </a:cubicBezTo>
                          <a:cubicBezTo>
                            <a:pt x="1361" y="1216"/>
                            <a:pt x="1361" y="1216"/>
                            <a:pt x="1361" y="1216"/>
                          </a:cubicBezTo>
                          <a:cubicBezTo>
                            <a:pt x="1306" y="1200"/>
                            <a:pt x="1293" y="1174"/>
                            <a:pt x="1341" y="1140"/>
                          </a:cubicBezTo>
                          <a:cubicBezTo>
                            <a:pt x="1352" y="1156"/>
                            <a:pt x="1373" y="1154"/>
                            <a:pt x="1382" y="1136"/>
                          </a:cubicBezTo>
                          <a:cubicBezTo>
                            <a:pt x="1392" y="1115"/>
                            <a:pt x="1385" y="1090"/>
                            <a:pt x="1385" y="1068"/>
                          </a:cubicBezTo>
                          <a:cubicBezTo>
                            <a:pt x="1397" y="1072"/>
                            <a:pt x="1397" y="1072"/>
                            <a:pt x="1397" y="1072"/>
                          </a:cubicBezTo>
                          <a:cubicBezTo>
                            <a:pt x="1402" y="1042"/>
                            <a:pt x="1382" y="982"/>
                            <a:pt x="1357" y="964"/>
                          </a:cubicBezTo>
                          <a:cubicBezTo>
                            <a:pt x="1361" y="956"/>
                            <a:pt x="1361" y="956"/>
                            <a:pt x="1361" y="956"/>
                          </a:cubicBezTo>
                          <a:cubicBezTo>
                            <a:pt x="1339" y="942"/>
                            <a:pt x="1316" y="922"/>
                            <a:pt x="1292" y="912"/>
                          </a:cubicBezTo>
                          <a:cubicBezTo>
                            <a:pt x="1251" y="895"/>
                            <a:pt x="1234" y="924"/>
                            <a:pt x="1217" y="868"/>
                          </a:cubicBezTo>
                          <a:cubicBezTo>
                            <a:pt x="1248" y="845"/>
                            <a:pt x="1253" y="808"/>
                            <a:pt x="1249" y="772"/>
                          </a:cubicBezTo>
                          <a:cubicBezTo>
                            <a:pt x="1269" y="776"/>
                            <a:pt x="1269" y="776"/>
                            <a:pt x="1269" y="776"/>
                          </a:cubicBezTo>
                          <a:cubicBezTo>
                            <a:pt x="1265" y="696"/>
                            <a:pt x="1265" y="696"/>
                            <a:pt x="1265" y="696"/>
                          </a:cubicBezTo>
                          <a:cubicBezTo>
                            <a:pt x="1289" y="692"/>
                            <a:pt x="1289" y="692"/>
                            <a:pt x="1289" y="692"/>
                          </a:cubicBezTo>
                          <a:cubicBezTo>
                            <a:pt x="1289" y="684"/>
                            <a:pt x="1289" y="684"/>
                            <a:pt x="1289" y="684"/>
                          </a:cubicBezTo>
                          <a:cubicBezTo>
                            <a:pt x="1257" y="672"/>
                            <a:pt x="1257" y="672"/>
                            <a:pt x="1257" y="672"/>
                          </a:cubicBezTo>
                          <a:cubicBezTo>
                            <a:pt x="1257" y="584"/>
                            <a:pt x="1257" y="584"/>
                            <a:pt x="1257" y="584"/>
                          </a:cubicBezTo>
                          <a:cubicBezTo>
                            <a:pt x="1276" y="583"/>
                            <a:pt x="1328" y="577"/>
                            <a:pt x="1341" y="562"/>
                          </a:cubicBezTo>
                          <a:cubicBezTo>
                            <a:pt x="1372" y="524"/>
                            <a:pt x="1339" y="490"/>
                            <a:pt x="1317" y="460"/>
                          </a:cubicBezTo>
                          <a:cubicBezTo>
                            <a:pt x="1291" y="426"/>
                            <a:pt x="1273" y="390"/>
                            <a:pt x="1229" y="376"/>
                          </a:cubicBezTo>
                          <a:cubicBezTo>
                            <a:pt x="1239" y="362"/>
                            <a:pt x="1256" y="351"/>
                            <a:pt x="1265" y="335"/>
                          </a:cubicBezTo>
                          <a:cubicBezTo>
                            <a:pt x="1275" y="317"/>
                            <a:pt x="1267" y="298"/>
                            <a:pt x="1282" y="280"/>
                          </a:cubicBezTo>
                          <a:cubicBezTo>
                            <a:pt x="1303" y="254"/>
                            <a:pt x="1339" y="235"/>
                            <a:pt x="1345" y="200"/>
                          </a:cubicBezTo>
                          <a:cubicBezTo>
                            <a:pt x="1297" y="192"/>
                            <a:pt x="1297" y="192"/>
                            <a:pt x="1297" y="192"/>
                          </a:cubicBezTo>
                          <a:cubicBezTo>
                            <a:pt x="1297" y="180"/>
                            <a:pt x="1297" y="180"/>
                            <a:pt x="1297" y="180"/>
                          </a:cubicBezTo>
                          <a:cubicBezTo>
                            <a:pt x="1281" y="180"/>
                            <a:pt x="1281" y="180"/>
                            <a:pt x="1281" y="180"/>
                          </a:cubicBezTo>
                          <a:cubicBezTo>
                            <a:pt x="1271" y="136"/>
                            <a:pt x="1197" y="159"/>
                            <a:pt x="1165" y="155"/>
                          </a:cubicBezTo>
                          <a:cubicBezTo>
                            <a:pt x="1148" y="154"/>
                            <a:pt x="1130" y="143"/>
                            <a:pt x="1113" y="148"/>
                          </a:cubicBezTo>
                          <a:cubicBezTo>
                            <a:pt x="1093" y="152"/>
                            <a:pt x="1087" y="173"/>
                            <a:pt x="1065" y="172"/>
                          </a:cubicBezTo>
                          <a:cubicBezTo>
                            <a:pt x="1021" y="170"/>
                            <a:pt x="1051" y="109"/>
                            <a:pt x="997" y="140"/>
                          </a:cubicBezTo>
                          <a:cubicBezTo>
                            <a:pt x="990" y="107"/>
                            <a:pt x="978" y="79"/>
                            <a:pt x="966" y="48"/>
                          </a:cubicBezTo>
                          <a:cubicBezTo>
                            <a:pt x="962" y="38"/>
                            <a:pt x="960" y="19"/>
                            <a:pt x="950" y="12"/>
                          </a:cubicBezTo>
                          <a:cubicBezTo>
                            <a:pt x="931" y="0"/>
                            <a:pt x="927" y="44"/>
                            <a:pt x="905" y="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F69FAEB-EBBD-C950-01B9-1BDCB2A3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723" y="1485677"/>
              <a:ext cx="936625" cy="976313"/>
            </a:xfrm>
            <a:custGeom>
              <a:avLst/>
              <a:gdLst>
                <a:gd name="T0" fmla="*/ 1536 w 3096"/>
                <a:gd name="T1" fmla="*/ 68 h 3250"/>
                <a:gd name="T2" fmla="*/ 1240 w 3096"/>
                <a:gd name="T3" fmla="*/ 148 h 3250"/>
                <a:gd name="T4" fmla="*/ 1108 w 3096"/>
                <a:gd name="T5" fmla="*/ 204 h 3250"/>
                <a:gd name="T6" fmla="*/ 964 w 3096"/>
                <a:gd name="T7" fmla="*/ 308 h 3250"/>
                <a:gd name="T8" fmla="*/ 652 w 3096"/>
                <a:gd name="T9" fmla="*/ 448 h 3250"/>
                <a:gd name="T10" fmla="*/ 410 w 3096"/>
                <a:gd name="T11" fmla="*/ 400 h 3250"/>
                <a:gd name="T12" fmla="*/ 267 w 3096"/>
                <a:gd name="T13" fmla="*/ 548 h 3250"/>
                <a:gd name="T14" fmla="*/ 196 w 3096"/>
                <a:gd name="T15" fmla="*/ 656 h 3250"/>
                <a:gd name="T16" fmla="*/ 152 w 3096"/>
                <a:gd name="T17" fmla="*/ 820 h 3250"/>
                <a:gd name="T18" fmla="*/ 184 w 3096"/>
                <a:gd name="T19" fmla="*/ 996 h 3250"/>
                <a:gd name="T20" fmla="*/ 56 w 3096"/>
                <a:gd name="T21" fmla="*/ 1146 h 3250"/>
                <a:gd name="T22" fmla="*/ 80 w 3096"/>
                <a:gd name="T23" fmla="*/ 1292 h 3250"/>
                <a:gd name="T24" fmla="*/ 16 w 3096"/>
                <a:gd name="T25" fmla="*/ 1468 h 3250"/>
                <a:gd name="T26" fmla="*/ 252 w 3096"/>
                <a:gd name="T27" fmla="*/ 1592 h 3250"/>
                <a:gd name="T28" fmla="*/ 322 w 3096"/>
                <a:gd name="T29" fmla="*/ 1610 h 3250"/>
                <a:gd name="T30" fmla="*/ 460 w 3096"/>
                <a:gd name="T31" fmla="*/ 1588 h 3250"/>
                <a:gd name="T32" fmla="*/ 646 w 3096"/>
                <a:gd name="T33" fmla="*/ 1754 h 3250"/>
                <a:gd name="T34" fmla="*/ 758 w 3096"/>
                <a:gd name="T35" fmla="*/ 1890 h 3250"/>
                <a:gd name="T36" fmla="*/ 770 w 3096"/>
                <a:gd name="T37" fmla="*/ 2035 h 3250"/>
                <a:gd name="T38" fmla="*/ 904 w 3096"/>
                <a:gd name="T39" fmla="*/ 2028 h 3250"/>
                <a:gd name="T40" fmla="*/ 1068 w 3096"/>
                <a:gd name="T41" fmla="*/ 2094 h 3250"/>
                <a:gd name="T42" fmla="*/ 1125 w 3096"/>
                <a:gd name="T43" fmla="*/ 2267 h 3250"/>
                <a:gd name="T44" fmla="*/ 926 w 3096"/>
                <a:gd name="T45" fmla="*/ 2390 h 3250"/>
                <a:gd name="T46" fmla="*/ 988 w 3096"/>
                <a:gd name="T47" fmla="*/ 2528 h 3250"/>
                <a:gd name="T48" fmla="*/ 995 w 3096"/>
                <a:gd name="T49" fmla="*/ 2747 h 3250"/>
                <a:gd name="T50" fmla="*/ 1012 w 3096"/>
                <a:gd name="T51" fmla="*/ 2884 h 3250"/>
                <a:gd name="T52" fmla="*/ 1116 w 3096"/>
                <a:gd name="T53" fmla="*/ 2972 h 3250"/>
                <a:gd name="T54" fmla="*/ 1264 w 3096"/>
                <a:gd name="T55" fmla="*/ 3072 h 3250"/>
                <a:gd name="T56" fmla="*/ 1420 w 3096"/>
                <a:gd name="T57" fmla="*/ 3084 h 3250"/>
                <a:gd name="T58" fmla="*/ 1538 w 3096"/>
                <a:gd name="T59" fmla="*/ 3167 h 3250"/>
                <a:gd name="T60" fmla="*/ 1803 w 3096"/>
                <a:gd name="T61" fmla="*/ 3250 h 3250"/>
                <a:gd name="T62" fmla="*/ 2060 w 3096"/>
                <a:gd name="T63" fmla="*/ 3212 h 3250"/>
                <a:gd name="T64" fmla="*/ 2058 w 3096"/>
                <a:gd name="T65" fmla="*/ 3012 h 3250"/>
                <a:gd name="T66" fmla="*/ 2098 w 3096"/>
                <a:gd name="T67" fmla="*/ 2781 h 3250"/>
                <a:gd name="T68" fmla="*/ 2078 w 3096"/>
                <a:gd name="T69" fmla="*/ 2559 h 3250"/>
                <a:gd name="T70" fmla="*/ 2024 w 3096"/>
                <a:gd name="T71" fmla="*/ 2452 h 3250"/>
                <a:gd name="T72" fmla="*/ 2132 w 3096"/>
                <a:gd name="T73" fmla="*/ 2280 h 3250"/>
                <a:gd name="T74" fmla="*/ 2156 w 3096"/>
                <a:gd name="T75" fmla="*/ 2224 h 3250"/>
                <a:gd name="T76" fmla="*/ 2133 w 3096"/>
                <a:gd name="T77" fmla="*/ 1954 h 3250"/>
                <a:gd name="T78" fmla="*/ 2384 w 3096"/>
                <a:gd name="T79" fmla="*/ 1866 h 3250"/>
                <a:gd name="T80" fmla="*/ 2579 w 3096"/>
                <a:gd name="T81" fmla="*/ 1856 h 3250"/>
                <a:gd name="T82" fmla="*/ 2820 w 3096"/>
                <a:gd name="T83" fmla="*/ 1788 h 3250"/>
                <a:gd name="T84" fmla="*/ 2960 w 3096"/>
                <a:gd name="T85" fmla="*/ 1736 h 3250"/>
                <a:gd name="T86" fmla="*/ 3008 w 3096"/>
                <a:gd name="T87" fmla="*/ 1616 h 3250"/>
                <a:gd name="T88" fmla="*/ 3010 w 3096"/>
                <a:gd name="T89" fmla="*/ 1458 h 3250"/>
                <a:gd name="T90" fmla="*/ 2708 w 3096"/>
                <a:gd name="T91" fmla="*/ 1402 h 3250"/>
                <a:gd name="T92" fmla="*/ 2577 w 3096"/>
                <a:gd name="T93" fmla="*/ 1217 h 3250"/>
                <a:gd name="T94" fmla="*/ 2488 w 3096"/>
                <a:gd name="T95" fmla="*/ 936 h 3250"/>
                <a:gd name="T96" fmla="*/ 2412 w 3096"/>
                <a:gd name="T97" fmla="*/ 920 h 3250"/>
                <a:gd name="T98" fmla="*/ 2342 w 3096"/>
                <a:gd name="T99" fmla="*/ 815 h 3250"/>
                <a:gd name="T100" fmla="*/ 2368 w 3096"/>
                <a:gd name="T101" fmla="*/ 772 h 3250"/>
                <a:gd name="T102" fmla="*/ 2148 w 3096"/>
                <a:gd name="T103" fmla="*/ 780 h 3250"/>
                <a:gd name="T104" fmla="*/ 2140 w 3096"/>
                <a:gd name="T105" fmla="*/ 700 h 3250"/>
                <a:gd name="T106" fmla="*/ 2052 w 3096"/>
                <a:gd name="T107" fmla="*/ 544 h 3250"/>
                <a:gd name="T108" fmla="*/ 1983 w 3096"/>
                <a:gd name="T109" fmla="*/ 463 h 3250"/>
                <a:gd name="T110" fmla="*/ 1820 w 3096"/>
                <a:gd name="T111" fmla="*/ 260 h 3250"/>
                <a:gd name="T112" fmla="*/ 1836 w 3096"/>
                <a:gd name="T113" fmla="*/ 164 h 3250"/>
                <a:gd name="T114" fmla="*/ 1660 w 3096"/>
                <a:gd name="T115" fmla="*/ 16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96" h="3250">
                  <a:moveTo>
                    <a:pt x="1660" y="16"/>
                  </a:moveTo>
                  <a:cubicBezTo>
                    <a:pt x="1664" y="36"/>
                    <a:pt x="1664" y="36"/>
                    <a:pt x="1664" y="36"/>
                  </a:cubicBezTo>
                  <a:cubicBezTo>
                    <a:pt x="1589" y="62"/>
                    <a:pt x="1589" y="62"/>
                    <a:pt x="1589" y="62"/>
                  </a:cubicBezTo>
                  <a:cubicBezTo>
                    <a:pt x="1536" y="68"/>
                    <a:pt x="1536" y="68"/>
                    <a:pt x="1536" y="68"/>
                  </a:cubicBezTo>
                  <a:cubicBezTo>
                    <a:pt x="1536" y="52"/>
                    <a:pt x="1536" y="52"/>
                    <a:pt x="1536" y="52"/>
                  </a:cubicBezTo>
                  <a:cubicBezTo>
                    <a:pt x="1507" y="55"/>
                    <a:pt x="1481" y="71"/>
                    <a:pt x="1468" y="96"/>
                  </a:cubicBezTo>
                  <a:cubicBezTo>
                    <a:pt x="1400" y="69"/>
                    <a:pt x="1373" y="186"/>
                    <a:pt x="1320" y="108"/>
                  </a:cubicBezTo>
                  <a:cubicBezTo>
                    <a:pt x="1240" y="148"/>
                    <a:pt x="1240" y="148"/>
                    <a:pt x="1240" y="148"/>
                  </a:cubicBezTo>
                  <a:cubicBezTo>
                    <a:pt x="1252" y="180"/>
                    <a:pt x="1252" y="180"/>
                    <a:pt x="1252" y="180"/>
                  </a:cubicBezTo>
                  <a:cubicBezTo>
                    <a:pt x="1204" y="184"/>
                    <a:pt x="1204" y="184"/>
                    <a:pt x="1204" y="184"/>
                  </a:cubicBezTo>
                  <a:cubicBezTo>
                    <a:pt x="1188" y="212"/>
                    <a:pt x="1188" y="212"/>
                    <a:pt x="1188" y="212"/>
                  </a:cubicBezTo>
                  <a:cubicBezTo>
                    <a:pt x="1159" y="201"/>
                    <a:pt x="1138" y="198"/>
                    <a:pt x="1108" y="204"/>
                  </a:cubicBezTo>
                  <a:cubicBezTo>
                    <a:pt x="1112" y="220"/>
                    <a:pt x="1112" y="220"/>
                    <a:pt x="1112" y="220"/>
                  </a:cubicBezTo>
                  <a:cubicBezTo>
                    <a:pt x="1085" y="224"/>
                    <a:pt x="1079" y="252"/>
                    <a:pt x="1076" y="276"/>
                  </a:cubicBezTo>
                  <a:cubicBezTo>
                    <a:pt x="980" y="300"/>
                    <a:pt x="980" y="300"/>
                    <a:pt x="980" y="300"/>
                  </a:cubicBezTo>
                  <a:cubicBezTo>
                    <a:pt x="964" y="308"/>
                    <a:pt x="964" y="308"/>
                    <a:pt x="964" y="308"/>
                  </a:cubicBezTo>
                  <a:cubicBezTo>
                    <a:pt x="942" y="245"/>
                    <a:pt x="822" y="356"/>
                    <a:pt x="884" y="392"/>
                  </a:cubicBezTo>
                  <a:cubicBezTo>
                    <a:pt x="872" y="424"/>
                    <a:pt x="872" y="424"/>
                    <a:pt x="872" y="424"/>
                  </a:cubicBezTo>
                  <a:cubicBezTo>
                    <a:pt x="848" y="431"/>
                    <a:pt x="832" y="446"/>
                    <a:pt x="805" y="448"/>
                  </a:cubicBezTo>
                  <a:cubicBezTo>
                    <a:pt x="762" y="450"/>
                    <a:pt x="679" y="400"/>
                    <a:pt x="652" y="448"/>
                  </a:cubicBezTo>
                  <a:cubicBezTo>
                    <a:pt x="613" y="391"/>
                    <a:pt x="549" y="460"/>
                    <a:pt x="496" y="418"/>
                  </a:cubicBezTo>
                  <a:cubicBezTo>
                    <a:pt x="487" y="411"/>
                    <a:pt x="474" y="405"/>
                    <a:pt x="470" y="394"/>
                  </a:cubicBezTo>
                  <a:cubicBezTo>
                    <a:pt x="466" y="384"/>
                    <a:pt x="477" y="352"/>
                    <a:pt x="455" y="357"/>
                  </a:cubicBezTo>
                  <a:cubicBezTo>
                    <a:pt x="440" y="361"/>
                    <a:pt x="411" y="383"/>
                    <a:pt x="410" y="400"/>
                  </a:cubicBezTo>
                  <a:cubicBezTo>
                    <a:pt x="409" y="413"/>
                    <a:pt x="422" y="431"/>
                    <a:pt x="406" y="440"/>
                  </a:cubicBezTo>
                  <a:cubicBezTo>
                    <a:pt x="378" y="458"/>
                    <a:pt x="317" y="409"/>
                    <a:pt x="312" y="476"/>
                  </a:cubicBezTo>
                  <a:cubicBezTo>
                    <a:pt x="252" y="488"/>
                    <a:pt x="252" y="488"/>
                    <a:pt x="252" y="488"/>
                  </a:cubicBezTo>
                  <a:cubicBezTo>
                    <a:pt x="267" y="548"/>
                    <a:pt x="267" y="548"/>
                    <a:pt x="267" y="548"/>
                  </a:cubicBezTo>
                  <a:cubicBezTo>
                    <a:pt x="263" y="583"/>
                    <a:pt x="263" y="583"/>
                    <a:pt x="263" y="583"/>
                  </a:cubicBezTo>
                  <a:cubicBezTo>
                    <a:pt x="287" y="612"/>
                    <a:pt x="287" y="612"/>
                    <a:pt x="287" y="612"/>
                  </a:cubicBezTo>
                  <a:cubicBezTo>
                    <a:pt x="288" y="696"/>
                    <a:pt x="288" y="696"/>
                    <a:pt x="288" y="696"/>
                  </a:cubicBezTo>
                  <a:cubicBezTo>
                    <a:pt x="196" y="656"/>
                    <a:pt x="196" y="656"/>
                    <a:pt x="196" y="656"/>
                  </a:cubicBezTo>
                  <a:cubicBezTo>
                    <a:pt x="140" y="740"/>
                    <a:pt x="140" y="740"/>
                    <a:pt x="140" y="740"/>
                  </a:cubicBezTo>
                  <a:cubicBezTo>
                    <a:pt x="112" y="728"/>
                    <a:pt x="112" y="728"/>
                    <a:pt x="112" y="728"/>
                  </a:cubicBezTo>
                  <a:cubicBezTo>
                    <a:pt x="124" y="756"/>
                    <a:pt x="124" y="756"/>
                    <a:pt x="124" y="756"/>
                  </a:cubicBezTo>
                  <a:cubicBezTo>
                    <a:pt x="119" y="783"/>
                    <a:pt x="132" y="803"/>
                    <a:pt x="152" y="820"/>
                  </a:cubicBezTo>
                  <a:cubicBezTo>
                    <a:pt x="152" y="824"/>
                    <a:pt x="152" y="824"/>
                    <a:pt x="152" y="824"/>
                  </a:cubicBezTo>
                  <a:cubicBezTo>
                    <a:pt x="122" y="833"/>
                    <a:pt x="43" y="892"/>
                    <a:pt x="116" y="900"/>
                  </a:cubicBezTo>
                  <a:cubicBezTo>
                    <a:pt x="117" y="943"/>
                    <a:pt x="139" y="925"/>
                    <a:pt x="161" y="946"/>
                  </a:cubicBezTo>
                  <a:cubicBezTo>
                    <a:pt x="171" y="956"/>
                    <a:pt x="178" y="983"/>
                    <a:pt x="184" y="996"/>
                  </a:cubicBezTo>
                  <a:cubicBezTo>
                    <a:pt x="163" y="1022"/>
                    <a:pt x="163" y="1022"/>
                    <a:pt x="163" y="1022"/>
                  </a:cubicBezTo>
                  <a:cubicBezTo>
                    <a:pt x="100" y="1020"/>
                    <a:pt x="100" y="1020"/>
                    <a:pt x="100" y="1020"/>
                  </a:cubicBezTo>
                  <a:cubicBezTo>
                    <a:pt x="108" y="1084"/>
                    <a:pt x="108" y="1084"/>
                    <a:pt x="108" y="1084"/>
                  </a:cubicBezTo>
                  <a:cubicBezTo>
                    <a:pt x="85" y="1089"/>
                    <a:pt x="36" y="1116"/>
                    <a:pt x="56" y="1146"/>
                  </a:cubicBezTo>
                  <a:cubicBezTo>
                    <a:pt x="66" y="1161"/>
                    <a:pt x="91" y="1168"/>
                    <a:pt x="108" y="1172"/>
                  </a:cubicBezTo>
                  <a:cubicBezTo>
                    <a:pt x="91" y="1191"/>
                    <a:pt x="54" y="1234"/>
                    <a:pt x="64" y="1256"/>
                  </a:cubicBezTo>
                  <a:cubicBezTo>
                    <a:pt x="44" y="1252"/>
                    <a:pt x="44" y="1252"/>
                    <a:pt x="44" y="1252"/>
                  </a:cubicBezTo>
                  <a:cubicBezTo>
                    <a:pt x="40" y="1275"/>
                    <a:pt x="60" y="1286"/>
                    <a:pt x="80" y="1292"/>
                  </a:cubicBezTo>
                  <a:cubicBezTo>
                    <a:pt x="61" y="1332"/>
                    <a:pt x="40" y="1364"/>
                    <a:pt x="0" y="1376"/>
                  </a:cubicBezTo>
                  <a:cubicBezTo>
                    <a:pt x="32" y="1448"/>
                    <a:pt x="32" y="1448"/>
                    <a:pt x="32" y="1448"/>
                  </a:cubicBezTo>
                  <a:cubicBezTo>
                    <a:pt x="16" y="1464"/>
                    <a:pt x="16" y="1464"/>
                    <a:pt x="16" y="1464"/>
                  </a:cubicBezTo>
                  <a:cubicBezTo>
                    <a:pt x="16" y="1468"/>
                    <a:pt x="16" y="1468"/>
                    <a:pt x="16" y="1468"/>
                  </a:cubicBezTo>
                  <a:cubicBezTo>
                    <a:pt x="44" y="1476"/>
                    <a:pt x="44" y="1476"/>
                    <a:pt x="44" y="1476"/>
                  </a:cubicBezTo>
                  <a:cubicBezTo>
                    <a:pt x="49" y="1539"/>
                    <a:pt x="98" y="1511"/>
                    <a:pt x="137" y="1523"/>
                  </a:cubicBezTo>
                  <a:cubicBezTo>
                    <a:pt x="162" y="1531"/>
                    <a:pt x="171" y="1552"/>
                    <a:pt x="176" y="1576"/>
                  </a:cubicBezTo>
                  <a:cubicBezTo>
                    <a:pt x="252" y="1592"/>
                    <a:pt x="252" y="1592"/>
                    <a:pt x="252" y="1592"/>
                  </a:cubicBezTo>
                  <a:cubicBezTo>
                    <a:pt x="252" y="1608"/>
                    <a:pt x="252" y="1608"/>
                    <a:pt x="252" y="1608"/>
                  </a:cubicBezTo>
                  <a:cubicBezTo>
                    <a:pt x="264" y="1608"/>
                    <a:pt x="264" y="1608"/>
                    <a:pt x="264" y="1608"/>
                  </a:cubicBezTo>
                  <a:cubicBezTo>
                    <a:pt x="264" y="1632"/>
                    <a:pt x="264" y="1632"/>
                    <a:pt x="264" y="1632"/>
                  </a:cubicBezTo>
                  <a:cubicBezTo>
                    <a:pt x="322" y="1610"/>
                    <a:pt x="322" y="1610"/>
                    <a:pt x="322" y="1610"/>
                  </a:cubicBezTo>
                  <a:cubicBezTo>
                    <a:pt x="368" y="1619"/>
                    <a:pt x="368" y="1619"/>
                    <a:pt x="368" y="1619"/>
                  </a:cubicBezTo>
                  <a:cubicBezTo>
                    <a:pt x="424" y="1588"/>
                    <a:pt x="424" y="1588"/>
                    <a:pt x="424" y="1588"/>
                  </a:cubicBezTo>
                  <a:cubicBezTo>
                    <a:pt x="432" y="1608"/>
                    <a:pt x="445" y="1602"/>
                    <a:pt x="460" y="1592"/>
                  </a:cubicBezTo>
                  <a:cubicBezTo>
                    <a:pt x="460" y="1588"/>
                    <a:pt x="460" y="1588"/>
                    <a:pt x="460" y="1588"/>
                  </a:cubicBezTo>
                  <a:cubicBezTo>
                    <a:pt x="451" y="1544"/>
                    <a:pt x="502" y="1567"/>
                    <a:pt x="524" y="1568"/>
                  </a:cubicBezTo>
                  <a:cubicBezTo>
                    <a:pt x="526" y="1625"/>
                    <a:pt x="584" y="1609"/>
                    <a:pt x="614" y="1639"/>
                  </a:cubicBezTo>
                  <a:cubicBezTo>
                    <a:pt x="628" y="1653"/>
                    <a:pt x="616" y="1671"/>
                    <a:pt x="616" y="1688"/>
                  </a:cubicBezTo>
                  <a:cubicBezTo>
                    <a:pt x="616" y="1706"/>
                    <a:pt x="633" y="1742"/>
                    <a:pt x="646" y="1754"/>
                  </a:cubicBezTo>
                  <a:cubicBezTo>
                    <a:pt x="658" y="1765"/>
                    <a:pt x="677" y="1758"/>
                    <a:pt x="691" y="1765"/>
                  </a:cubicBezTo>
                  <a:cubicBezTo>
                    <a:pt x="707" y="1773"/>
                    <a:pt x="714" y="1794"/>
                    <a:pt x="732" y="1799"/>
                  </a:cubicBezTo>
                  <a:cubicBezTo>
                    <a:pt x="749" y="1803"/>
                    <a:pt x="768" y="1795"/>
                    <a:pt x="781" y="1809"/>
                  </a:cubicBezTo>
                  <a:cubicBezTo>
                    <a:pt x="798" y="1827"/>
                    <a:pt x="774" y="1875"/>
                    <a:pt x="758" y="1890"/>
                  </a:cubicBezTo>
                  <a:cubicBezTo>
                    <a:pt x="751" y="1896"/>
                    <a:pt x="729" y="1903"/>
                    <a:pt x="731" y="1916"/>
                  </a:cubicBezTo>
                  <a:cubicBezTo>
                    <a:pt x="735" y="1943"/>
                    <a:pt x="777" y="1935"/>
                    <a:pt x="789" y="1952"/>
                  </a:cubicBezTo>
                  <a:cubicBezTo>
                    <a:pt x="798" y="1965"/>
                    <a:pt x="807" y="1988"/>
                    <a:pt x="797" y="2002"/>
                  </a:cubicBezTo>
                  <a:cubicBezTo>
                    <a:pt x="788" y="2013"/>
                    <a:pt x="764" y="2017"/>
                    <a:pt x="770" y="2035"/>
                  </a:cubicBezTo>
                  <a:cubicBezTo>
                    <a:pt x="783" y="2069"/>
                    <a:pt x="845" y="2008"/>
                    <a:pt x="828" y="2068"/>
                  </a:cubicBezTo>
                  <a:cubicBezTo>
                    <a:pt x="872" y="2064"/>
                    <a:pt x="872" y="2064"/>
                    <a:pt x="872" y="2064"/>
                  </a:cubicBezTo>
                  <a:cubicBezTo>
                    <a:pt x="896" y="2048"/>
                    <a:pt x="896" y="2048"/>
                    <a:pt x="896" y="2048"/>
                  </a:cubicBezTo>
                  <a:cubicBezTo>
                    <a:pt x="904" y="2028"/>
                    <a:pt x="904" y="2028"/>
                    <a:pt x="904" y="2028"/>
                  </a:cubicBezTo>
                  <a:cubicBezTo>
                    <a:pt x="908" y="2028"/>
                    <a:pt x="908" y="2028"/>
                    <a:pt x="908" y="2028"/>
                  </a:cubicBezTo>
                  <a:cubicBezTo>
                    <a:pt x="925" y="2045"/>
                    <a:pt x="942" y="2025"/>
                    <a:pt x="963" y="2034"/>
                  </a:cubicBezTo>
                  <a:cubicBezTo>
                    <a:pt x="991" y="2046"/>
                    <a:pt x="994" y="2074"/>
                    <a:pt x="1014" y="2088"/>
                  </a:cubicBezTo>
                  <a:cubicBezTo>
                    <a:pt x="1028" y="2098"/>
                    <a:pt x="1051" y="2088"/>
                    <a:pt x="1068" y="2094"/>
                  </a:cubicBezTo>
                  <a:cubicBezTo>
                    <a:pt x="1093" y="2104"/>
                    <a:pt x="1137" y="2151"/>
                    <a:pt x="1148" y="2176"/>
                  </a:cubicBezTo>
                  <a:cubicBezTo>
                    <a:pt x="1104" y="2176"/>
                    <a:pt x="1104" y="2176"/>
                    <a:pt x="1104" y="2176"/>
                  </a:cubicBezTo>
                  <a:cubicBezTo>
                    <a:pt x="1104" y="2184"/>
                    <a:pt x="1104" y="2184"/>
                    <a:pt x="1104" y="2184"/>
                  </a:cubicBezTo>
                  <a:cubicBezTo>
                    <a:pt x="1131" y="2201"/>
                    <a:pt x="1119" y="2240"/>
                    <a:pt x="1125" y="2267"/>
                  </a:cubicBezTo>
                  <a:cubicBezTo>
                    <a:pt x="1130" y="2287"/>
                    <a:pt x="1164" y="2287"/>
                    <a:pt x="1172" y="2309"/>
                  </a:cubicBezTo>
                  <a:cubicBezTo>
                    <a:pt x="1183" y="2341"/>
                    <a:pt x="1148" y="2376"/>
                    <a:pt x="1144" y="2404"/>
                  </a:cubicBezTo>
                  <a:cubicBezTo>
                    <a:pt x="1117" y="2398"/>
                    <a:pt x="1090" y="2399"/>
                    <a:pt x="1064" y="2391"/>
                  </a:cubicBezTo>
                  <a:cubicBezTo>
                    <a:pt x="1020" y="2378"/>
                    <a:pt x="966" y="2341"/>
                    <a:pt x="926" y="2390"/>
                  </a:cubicBezTo>
                  <a:cubicBezTo>
                    <a:pt x="918" y="2400"/>
                    <a:pt x="916" y="2420"/>
                    <a:pt x="912" y="2432"/>
                  </a:cubicBezTo>
                  <a:cubicBezTo>
                    <a:pt x="940" y="2436"/>
                    <a:pt x="940" y="2436"/>
                    <a:pt x="940" y="2436"/>
                  </a:cubicBezTo>
                  <a:cubicBezTo>
                    <a:pt x="956" y="2520"/>
                    <a:pt x="956" y="2520"/>
                    <a:pt x="956" y="2520"/>
                  </a:cubicBezTo>
                  <a:cubicBezTo>
                    <a:pt x="988" y="2528"/>
                    <a:pt x="988" y="2528"/>
                    <a:pt x="988" y="2528"/>
                  </a:cubicBezTo>
                  <a:cubicBezTo>
                    <a:pt x="983" y="2548"/>
                    <a:pt x="963" y="2600"/>
                    <a:pt x="979" y="2617"/>
                  </a:cubicBezTo>
                  <a:cubicBezTo>
                    <a:pt x="1010" y="2649"/>
                    <a:pt x="1048" y="2581"/>
                    <a:pt x="1053" y="2640"/>
                  </a:cubicBezTo>
                  <a:cubicBezTo>
                    <a:pt x="1054" y="2645"/>
                    <a:pt x="1055" y="2651"/>
                    <a:pt x="1054" y="2656"/>
                  </a:cubicBezTo>
                  <a:cubicBezTo>
                    <a:pt x="1049" y="2686"/>
                    <a:pt x="1017" y="2727"/>
                    <a:pt x="995" y="2747"/>
                  </a:cubicBezTo>
                  <a:cubicBezTo>
                    <a:pt x="984" y="2757"/>
                    <a:pt x="966" y="2760"/>
                    <a:pt x="958" y="2773"/>
                  </a:cubicBezTo>
                  <a:cubicBezTo>
                    <a:pt x="947" y="2793"/>
                    <a:pt x="953" y="2819"/>
                    <a:pt x="956" y="2840"/>
                  </a:cubicBezTo>
                  <a:cubicBezTo>
                    <a:pt x="984" y="2846"/>
                    <a:pt x="1026" y="2846"/>
                    <a:pt x="1032" y="2880"/>
                  </a:cubicBezTo>
                  <a:cubicBezTo>
                    <a:pt x="1012" y="2884"/>
                    <a:pt x="1012" y="2884"/>
                    <a:pt x="1012" y="2884"/>
                  </a:cubicBezTo>
                  <a:cubicBezTo>
                    <a:pt x="1012" y="2892"/>
                    <a:pt x="1012" y="2892"/>
                    <a:pt x="1012" y="2892"/>
                  </a:cubicBezTo>
                  <a:cubicBezTo>
                    <a:pt x="1032" y="2896"/>
                    <a:pt x="1032" y="2896"/>
                    <a:pt x="1032" y="2896"/>
                  </a:cubicBezTo>
                  <a:cubicBezTo>
                    <a:pt x="1064" y="2976"/>
                    <a:pt x="1064" y="2976"/>
                    <a:pt x="1064" y="2976"/>
                  </a:cubicBezTo>
                  <a:cubicBezTo>
                    <a:pt x="1084" y="2971"/>
                    <a:pt x="1096" y="2962"/>
                    <a:pt x="1116" y="2972"/>
                  </a:cubicBezTo>
                  <a:cubicBezTo>
                    <a:pt x="1144" y="2953"/>
                    <a:pt x="1197" y="2997"/>
                    <a:pt x="1207" y="3028"/>
                  </a:cubicBezTo>
                  <a:cubicBezTo>
                    <a:pt x="1211" y="3042"/>
                    <a:pt x="1201" y="3062"/>
                    <a:pt x="1200" y="3076"/>
                  </a:cubicBezTo>
                  <a:cubicBezTo>
                    <a:pt x="1214" y="3071"/>
                    <a:pt x="1217" y="3062"/>
                    <a:pt x="1220" y="3048"/>
                  </a:cubicBezTo>
                  <a:cubicBezTo>
                    <a:pt x="1264" y="3072"/>
                    <a:pt x="1264" y="3072"/>
                    <a:pt x="1264" y="3072"/>
                  </a:cubicBezTo>
                  <a:cubicBezTo>
                    <a:pt x="1264" y="3076"/>
                    <a:pt x="1264" y="3076"/>
                    <a:pt x="1264" y="3076"/>
                  </a:cubicBezTo>
                  <a:cubicBezTo>
                    <a:pt x="1256" y="3084"/>
                    <a:pt x="1256" y="3084"/>
                    <a:pt x="1256" y="3084"/>
                  </a:cubicBezTo>
                  <a:cubicBezTo>
                    <a:pt x="1276" y="3081"/>
                    <a:pt x="1300" y="3082"/>
                    <a:pt x="1320" y="3076"/>
                  </a:cubicBezTo>
                  <a:cubicBezTo>
                    <a:pt x="1349" y="3067"/>
                    <a:pt x="1410" y="3023"/>
                    <a:pt x="1420" y="3084"/>
                  </a:cubicBezTo>
                  <a:cubicBezTo>
                    <a:pt x="1465" y="3075"/>
                    <a:pt x="1464" y="3048"/>
                    <a:pt x="1464" y="3008"/>
                  </a:cubicBezTo>
                  <a:cubicBezTo>
                    <a:pt x="1514" y="3018"/>
                    <a:pt x="1490" y="3048"/>
                    <a:pt x="1480" y="3080"/>
                  </a:cubicBezTo>
                  <a:cubicBezTo>
                    <a:pt x="1499" y="3090"/>
                    <a:pt x="1526" y="3107"/>
                    <a:pt x="1533" y="3128"/>
                  </a:cubicBezTo>
                  <a:cubicBezTo>
                    <a:pt x="1537" y="3140"/>
                    <a:pt x="1527" y="3158"/>
                    <a:pt x="1538" y="3167"/>
                  </a:cubicBezTo>
                  <a:cubicBezTo>
                    <a:pt x="1550" y="3177"/>
                    <a:pt x="1570" y="3169"/>
                    <a:pt x="1584" y="3168"/>
                  </a:cubicBezTo>
                  <a:cubicBezTo>
                    <a:pt x="1623" y="3166"/>
                    <a:pt x="1664" y="3168"/>
                    <a:pt x="1704" y="3168"/>
                  </a:cubicBezTo>
                  <a:cubicBezTo>
                    <a:pt x="1724" y="3224"/>
                    <a:pt x="1724" y="3224"/>
                    <a:pt x="1724" y="3224"/>
                  </a:cubicBezTo>
                  <a:cubicBezTo>
                    <a:pt x="1803" y="3250"/>
                    <a:pt x="1803" y="3250"/>
                    <a:pt x="1803" y="3250"/>
                  </a:cubicBezTo>
                  <a:cubicBezTo>
                    <a:pt x="1828" y="3220"/>
                    <a:pt x="1828" y="3220"/>
                    <a:pt x="1828" y="3220"/>
                  </a:cubicBezTo>
                  <a:cubicBezTo>
                    <a:pt x="1824" y="3163"/>
                    <a:pt x="1919" y="3223"/>
                    <a:pt x="1924" y="3164"/>
                  </a:cubicBezTo>
                  <a:cubicBezTo>
                    <a:pt x="1938" y="3168"/>
                    <a:pt x="1958" y="3166"/>
                    <a:pt x="1971" y="3172"/>
                  </a:cubicBezTo>
                  <a:cubicBezTo>
                    <a:pt x="2001" y="3187"/>
                    <a:pt x="2024" y="3215"/>
                    <a:pt x="2060" y="3212"/>
                  </a:cubicBezTo>
                  <a:cubicBezTo>
                    <a:pt x="2052" y="3188"/>
                    <a:pt x="2071" y="3181"/>
                    <a:pt x="2077" y="3160"/>
                  </a:cubicBezTo>
                  <a:cubicBezTo>
                    <a:pt x="2081" y="3143"/>
                    <a:pt x="2073" y="3122"/>
                    <a:pt x="2075" y="3104"/>
                  </a:cubicBezTo>
                  <a:cubicBezTo>
                    <a:pt x="2077" y="3090"/>
                    <a:pt x="2088" y="3078"/>
                    <a:pt x="2088" y="3064"/>
                  </a:cubicBezTo>
                  <a:cubicBezTo>
                    <a:pt x="2088" y="3040"/>
                    <a:pt x="2051" y="3041"/>
                    <a:pt x="2058" y="3012"/>
                  </a:cubicBezTo>
                  <a:cubicBezTo>
                    <a:pt x="2068" y="2974"/>
                    <a:pt x="2110" y="2912"/>
                    <a:pt x="2100" y="2876"/>
                  </a:cubicBezTo>
                  <a:cubicBezTo>
                    <a:pt x="2060" y="2880"/>
                    <a:pt x="2060" y="2880"/>
                    <a:pt x="2060" y="2880"/>
                  </a:cubicBezTo>
                  <a:cubicBezTo>
                    <a:pt x="2056" y="2860"/>
                    <a:pt x="2056" y="2860"/>
                    <a:pt x="2056" y="2860"/>
                  </a:cubicBezTo>
                  <a:cubicBezTo>
                    <a:pt x="2081" y="2855"/>
                    <a:pt x="2115" y="2808"/>
                    <a:pt x="2098" y="2781"/>
                  </a:cubicBezTo>
                  <a:cubicBezTo>
                    <a:pt x="2091" y="2769"/>
                    <a:pt x="2050" y="2756"/>
                    <a:pt x="2036" y="2752"/>
                  </a:cubicBezTo>
                  <a:cubicBezTo>
                    <a:pt x="2046" y="2711"/>
                    <a:pt x="2065" y="2705"/>
                    <a:pt x="2100" y="2716"/>
                  </a:cubicBezTo>
                  <a:cubicBezTo>
                    <a:pt x="2100" y="2689"/>
                    <a:pt x="2114" y="2666"/>
                    <a:pt x="2115" y="2640"/>
                  </a:cubicBezTo>
                  <a:cubicBezTo>
                    <a:pt x="2115" y="2607"/>
                    <a:pt x="2094" y="2585"/>
                    <a:pt x="2078" y="2559"/>
                  </a:cubicBezTo>
                  <a:cubicBezTo>
                    <a:pt x="2071" y="2547"/>
                    <a:pt x="2073" y="2528"/>
                    <a:pt x="2059" y="2520"/>
                  </a:cubicBezTo>
                  <a:cubicBezTo>
                    <a:pt x="2025" y="2500"/>
                    <a:pt x="1986" y="2534"/>
                    <a:pt x="1952" y="2503"/>
                  </a:cubicBezTo>
                  <a:cubicBezTo>
                    <a:pt x="1934" y="2487"/>
                    <a:pt x="1900" y="2424"/>
                    <a:pt x="1933" y="2405"/>
                  </a:cubicBezTo>
                  <a:cubicBezTo>
                    <a:pt x="1966" y="2385"/>
                    <a:pt x="1998" y="2448"/>
                    <a:pt x="2024" y="2452"/>
                  </a:cubicBezTo>
                  <a:cubicBezTo>
                    <a:pt x="2030" y="2412"/>
                    <a:pt x="2069" y="2400"/>
                    <a:pt x="2104" y="2408"/>
                  </a:cubicBezTo>
                  <a:cubicBezTo>
                    <a:pt x="2102" y="2386"/>
                    <a:pt x="2103" y="2368"/>
                    <a:pt x="2128" y="2364"/>
                  </a:cubicBezTo>
                  <a:cubicBezTo>
                    <a:pt x="2152" y="2320"/>
                    <a:pt x="2152" y="2320"/>
                    <a:pt x="2152" y="2320"/>
                  </a:cubicBezTo>
                  <a:cubicBezTo>
                    <a:pt x="2129" y="2314"/>
                    <a:pt x="2129" y="2301"/>
                    <a:pt x="2132" y="2280"/>
                  </a:cubicBezTo>
                  <a:cubicBezTo>
                    <a:pt x="2096" y="2276"/>
                    <a:pt x="2096" y="2276"/>
                    <a:pt x="2096" y="2276"/>
                  </a:cubicBezTo>
                  <a:cubicBezTo>
                    <a:pt x="2096" y="2268"/>
                    <a:pt x="2096" y="2268"/>
                    <a:pt x="2096" y="2268"/>
                  </a:cubicBezTo>
                  <a:cubicBezTo>
                    <a:pt x="2152" y="2244"/>
                    <a:pt x="2152" y="2244"/>
                    <a:pt x="2152" y="2244"/>
                  </a:cubicBezTo>
                  <a:cubicBezTo>
                    <a:pt x="2156" y="2224"/>
                    <a:pt x="2156" y="2224"/>
                    <a:pt x="2156" y="2224"/>
                  </a:cubicBezTo>
                  <a:cubicBezTo>
                    <a:pt x="2195" y="2218"/>
                    <a:pt x="2229" y="2158"/>
                    <a:pt x="2175" y="2141"/>
                  </a:cubicBezTo>
                  <a:cubicBezTo>
                    <a:pt x="2158" y="2136"/>
                    <a:pt x="2129" y="2168"/>
                    <a:pt x="2116" y="2140"/>
                  </a:cubicBezTo>
                  <a:cubicBezTo>
                    <a:pt x="2112" y="2129"/>
                    <a:pt x="2148" y="2101"/>
                    <a:pt x="2152" y="2084"/>
                  </a:cubicBezTo>
                  <a:cubicBezTo>
                    <a:pt x="2163" y="2035"/>
                    <a:pt x="2089" y="1999"/>
                    <a:pt x="2133" y="1954"/>
                  </a:cubicBezTo>
                  <a:cubicBezTo>
                    <a:pt x="2156" y="1930"/>
                    <a:pt x="2190" y="1936"/>
                    <a:pt x="2214" y="1920"/>
                  </a:cubicBezTo>
                  <a:cubicBezTo>
                    <a:pt x="2230" y="1908"/>
                    <a:pt x="2237" y="1886"/>
                    <a:pt x="2260" y="1885"/>
                  </a:cubicBezTo>
                  <a:cubicBezTo>
                    <a:pt x="2287" y="1885"/>
                    <a:pt x="2320" y="1903"/>
                    <a:pt x="2348" y="1898"/>
                  </a:cubicBezTo>
                  <a:cubicBezTo>
                    <a:pt x="2367" y="1895"/>
                    <a:pt x="2365" y="1868"/>
                    <a:pt x="2384" y="1866"/>
                  </a:cubicBezTo>
                  <a:cubicBezTo>
                    <a:pt x="2405" y="1864"/>
                    <a:pt x="2423" y="1884"/>
                    <a:pt x="2444" y="1885"/>
                  </a:cubicBezTo>
                  <a:cubicBezTo>
                    <a:pt x="2464" y="1887"/>
                    <a:pt x="2466" y="1851"/>
                    <a:pt x="2483" y="1855"/>
                  </a:cubicBezTo>
                  <a:cubicBezTo>
                    <a:pt x="2503" y="1858"/>
                    <a:pt x="2487" y="1896"/>
                    <a:pt x="2512" y="1893"/>
                  </a:cubicBezTo>
                  <a:cubicBezTo>
                    <a:pt x="2535" y="1891"/>
                    <a:pt x="2567" y="1875"/>
                    <a:pt x="2579" y="1856"/>
                  </a:cubicBezTo>
                  <a:cubicBezTo>
                    <a:pt x="2596" y="1831"/>
                    <a:pt x="2592" y="1804"/>
                    <a:pt x="2628" y="1800"/>
                  </a:cubicBezTo>
                  <a:cubicBezTo>
                    <a:pt x="2632" y="1823"/>
                    <a:pt x="2684" y="1864"/>
                    <a:pt x="2705" y="1839"/>
                  </a:cubicBezTo>
                  <a:cubicBezTo>
                    <a:pt x="2721" y="1820"/>
                    <a:pt x="2700" y="1793"/>
                    <a:pt x="2708" y="1772"/>
                  </a:cubicBezTo>
                  <a:cubicBezTo>
                    <a:pt x="2728" y="1724"/>
                    <a:pt x="2804" y="1752"/>
                    <a:pt x="2820" y="1788"/>
                  </a:cubicBezTo>
                  <a:cubicBezTo>
                    <a:pt x="2833" y="1785"/>
                    <a:pt x="2846" y="1775"/>
                    <a:pt x="2860" y="1778"/>
                  </a:cubicBezTo>
                  <a:cubicBezTo>
                    <a:pt x="2873" y="1781"/>
                    <a:pt x="2888" y="1798"/>
                    <a:pt x="2902" y="1790"/>
                  </a:cubicBezTo>
                  <a:cubicBezTo>
                    <a:pt x="2929" y="1776"/>
                    <a:pt x="2905" y="1733"/>
                    <a:pt x="2956" y="1740"/>
                  </a:cubicBezTo>
                  <a:cubicBezTo>
                    <a:pt x="2960" y="1736"/>
                    <a:pt x="2960" y="1736"/>
                    <a:pt x="2960" y="1736"/>
                  </a:cubicBezTo>
                  <a:cubicBezTo>
                    <a:pt x="2955" y="1727"/>
                    <a:pt x="2942" y="1715"/>
                    <a:pt x="2942" y="1704"/>
                  </a:cubicBezTo>
                  <a:cubicBezTo>
                    <a:pt x="2942" y="1692"/>
                    <a:pt x="2956" y="1685"/>
                    <a:pt x="2963" y="1678"/>
                  </a:cubicBezTo>
                  <a:cubicBezTo>
                    <a:pt x="2995" y="1649"/>
                    <a:pt x="3006" y="1652"/>
                    <a:pt x="3048" y="1652"/>
                  </a:cubicBezTo>
                  <a:cubicBezTo>
                    <a:pt x="3038" y="1637"/>
                    <a:pt x="3012" y="1634"/>
                    <a:pt x="3008" y="1616"/>
                  </a:cubicBezTo>
                  <a:cubicBezTo>
                    <a:pt x="3004" y="1597"/>
                    <a:pt x="3028" y="1585"/>
                    <a:pt x="3040" y="1575"/>
                  </a:cubicBezTo>
                  <a:cubicBezTo>
                    <a:pt x="3066" y="1551"/>
                    <a:pt x="3082" y="1520"/>
                    <a:pt x="3096" y="1488"/>
                  </a:cubicBezTo>
                  <a:cubicBezTo>
                    <a:pt x="3076" y="1493"/>
                    <a:pt x="3051" y="1509"/>
                    <a:pt x="3030" y="1498"/>
                  </a:cubicBezTo>
                  <a:cubicBezTo>
                    <a:pt x="3016" y="1491"/>
                    <a:pt x="3020" y="1469"/>
                    <a:pt x="3010" y="1458"/>
                  </a:cubicBezTo>
                  <a:cubicBezTo>
                    <a:pt x="2994" y="1441"/>
                    <a:pt x="2941" y="1422"/>
                    <a:pt x="2920" y="1415"/>
                  </a:cubicBezTo>
                  <a:cubicBezTo>
                    <a:pt x="2897" y="1408"/>
                    <a:pt x="2868" y="1424"/>
                    <a:pt x="2844" y="1424"/>
                  </a:cubicBezTo>
                  <a:cubicBezTo>
                    <a:pt x="2816" y="1424"/>
                    <a:pt x="2798" y="1408"/>
                    <a:pt x="2772" y="1403"/>
                  </a:cubicBezTo>
                  <a:cubicBezTo>
                    <a:pt x="2750" y="1398"/>
                    <a:pt x="2728" y="1407"/>
                    <a:pt x="2708" y="1402"/>
                  </a:cubicBezTo>
                  <a:cubicBezTo>
                    <a:pt x="2681" y="1396"/>
                    <a:pt x="2632" y="1365"/>
                    <a:pt x="2620" y="1340"/>
                  </a:cubicBezTo>
                  <a:cubicBezTo>
                    <a:pt x="2615" y="1329"/>
                    <a:pt x="2621" y="1316"/>
                    <a:pt x="2615" y="1306"/>
                  </a:cubicBezTo>
                  <a:cubicBezTo>
                    <a:pt x="2606" y="1292"/>
                    <a:pt x="2588" y="1291"/>
                    <a:pt x="2582" y="1272"/>
                  </a:cubicBezTo>
                  <a:cubicBezTo>
                    <a:pt x="2577" y="1254"/>
                    <a:pt x="2584" y="1234"/>
                    <a:pt x="2577" y="1217"/>
                  </a:cubicBezTo>
                  <a:cubicBezTo>
                    <a:pt x="2566" y="1190"/>
                    <a:pt x="2540" y="1180"/>
                    <a:pt x="2536" y="1148"/>
                  </a:cubicBezTo>
                  <a:cubicBezTo>
                    <a:pt x="2514" y="1145"/>
                    <a:pt x="2484" y="1115"/>
                    <a:pt x="2482" y="1092"/>
                  </a:cubicBezTo>
                  <a:cubicBezTo>
                    <a:pt x="2481" y="1079"/>
                    <a:pt x="2492" y="1069"/>
                    <a:pt x="2493" y="1056"/>
                  </a:cubicBezTo>
                  <a:cubicBezTo>
                    <a:pt x="2495" y="1017"/>
                    <a:pt x="2484" y="976"/>
                    <a:pt x="2488" y="936"/>
                  </a:cubicBezTo>
                  <a:cubicBezTo>
                    <a:pt x="2490" y="923"/>
                    <a:pt x="2500" y="902"/>
                    <a:pt x="2492" y="890"/>
                  </a:cubicBezTo>
                  <a:cubicBezTo>
                    <a:pt x="2484" y="879"/>
                    <a:pt x="2456" y="875"/>
                    <a:pt x="2444" y="872"/>
                  </a:cubicBezTo>
                  <a:cubicBezTo>
                    <a:pt x="2448" y="896"/>
                    <a:pt x="2448" y="896"/>
                    <a:pt x="2448" y="896"/>
                  </a:cubicBezTo>
                  <a:cubicBezTo>
                    <a:pt x="2427" y="896"/>
                    <a:pt x="2418" y="900"/>
                    <a:pt x="2412" y="920"/>
                  </a:cubicBezTo>
                  <a:cubicBezTo>
                    <a:pt x="2404" y="920"/>
                    <a:pt x="2404" y="920"/>
                    <a:pt x="2404" y="920"/>
                  </a:cubicBezTo>
                  <a:cubicBezTo>
                    <a:pt x="2367" y="890"/>
                    <a:pt x="2367" y="890"/>
                    <a:pt x="2367" y="890"/>
                  </a:cubicBezTo>
                  <a:cubicBezTo>
                    <a:pt x="2352" y="848"/>
                    <a:pt x="2352" y="848"/>
                    <a:pt x="2352" y="848"/>
                  </a:cubicBezTo>
                  <a:cubicBezTo>
                    <a:pt x="2342" y="815"/>
                    <a:pt x="2342" y="815"/>
                    <a:pt x="2342" y="815"/>
                  </a:cubicBezTo>
                  <a:cubicBezTo>
                    <a:pt x="2384" y="800"/>
                    <a:pt x="2384" y="800"/>
                    <a:pt x="2384" y="800"/>
                  </a:cubicBezTo>
                  <a:cubicBezTo>
                    <a:pt x="2356" y="796"/>
                    <a:pt x="2356" y="796"/>
                    <a:pt x="2356" y="796"/>
                  </a:cubicBezTo>
                  <a:cubicBezTo>
                    <a:pt x="2368" y="780"/>
                    <a:pt x="2368" y="780"/>
                    <a:pt x="2368" y="780"/>
                  </a:cubicBezTo>
                  <a:cubicBezTo>
                    <a:pt x="2368" y="772"/>
                    <a:pt x="2368" y="772"/>
                    <a:pt x="2368" y="772"/>
                  </a:cubicBezTo>
                  <a:cubicBezTo>
                    <a:pt x="2350" y="761"/>
                    <a:pt x="2305" y="750"/>
                    <a:pt x="2286" y="764"/>
                  </a:cubicBezTo>
                  <a:cubicBezTo>
                    <a:pt x="2266" y="780"/>
                    <a:pt x="2265" y="795"/>
                    <a:pt x="2236" y="805"/>
                  </a:cubicBezTo>
                  <a:cubicBezTo>
                    <a:pt x="2217" y="811"/>
                    <a:pt x="2195" y="795"/>
                    <a:pt x="2184" y="812"/>
                  </a:cubicBezTo>
                  <a:cubicBezTo>
                    <a:pt x="2166" y="804"/>
                    <a:pt x="2153" y="799"/>
                    <a:pt x="2148" y="780"/>
                  </a:cubicBezTo>
                  <a:cubicBezTo>
                    <a:pt x="2132" y="780"/>
                    <a:pt x="2132" y="780"/>
                    <a:pt x="2132" y="780"/>
                  </a:cubicBezTo>
                  <a:cubicBezTo>
                    <a:pt x="2116" y="724"/>
                    <a:pt x="2116" y="724"/>
                    <a:pt x="2116" y="724"/>
                  </a:cubicBezTo>
                  <a:cubicBezTo>
                    <a:pt x="2116" y="720"/>
                    <a:pt x="2116" y="720"/>
                    <a:pt x="2116" y="720"/>
                  </a:cubicBezTo>
                  <a:cubicBezTo>
                    <a:pt x="2140" y="700"/>
                    <a:pt x="2140" y="700"/>
                    <a:pt x="2140" y="700"/>
                  </a:cubicBezTo>
                  <a:cubicBezTo>
                    <a:pt x="2140" y="696"/>
                    <a:pt x="2140" y="696"/>
                    <a:pt x="2140" y="696"/>
                  </a:cubicBezTo>
                  <a:cubicBezTo>
                    <a:pt x="2128" y="679"/>
                    <a:pt x="2128" y="651"/>
                    <a:pt x="2117" y="638"/>
                  </a:cubicBezTo>
                  <a:cubicBezTo>
                    <a:pt x="2106" y="626"/>
                    <a:pt x="2090" y="631"/>
                    <a:pt x="2076" y="626"/>
                  </a:cubicBezTo>
                  <a:cubicBezTo>
                    <a:pt x="2029" y="609"/>
                    <a:pt x="2042" y="580"/>
                    <a:pt x="2052" y="544"/>
                  </a:cubicBezTo>
                  <a:cubicBezTo>
                    <a:pt x="2080" y="556"/>
                    <a:pt x="2080" y="556"/>
                    <a:pt x="2080" y="556"/>
                  </a:cubicBezTo>
                  <a:cubicBezTo>
                    <a:pt x="2072" y="504"/>
                    <a:pt x="2072" y="504"/>
                    <a:pt x="2072" y="504"/>
                  </a:cubicBezTo>
                  <a:cubicBezTo>
                    <a:pt x="2063" y="509"/>
                    <a:pt x="2054" y="520"/>
                    <a:pt x="2044" y="523"/>
                  </a:cubicBezTo>
                  <a:cubicBezTo>
                    <a:pt x="2014" y="530"/>
                    <a:pt x="2001" y="475"/>
                    <a:pt x="1983" y="463"/>
                  </a:cubicBezTo>
                  <a:cubicBezTo>
                    <a:pt x="1962" y="450"/>
                    <a:pt x="1937" y="474"/>
                    <a:pt x="1916" y="461"/>
                  </a:cubicBezTo>
                  <a:cubicBezTo>
                    <a:pt x="1879" y="439"/>
                    <a:pt x="1886" y="417"/>
                    <a:pt x="1880" y="384"/>
                  </a:cubicBezTo>
                  <a:cubicBezTo>
                    <a:pt x="1877" y="365"/>
                    <a:pt x="1863" y="338"/>
                    <a:pt x="1855" y="320"/>
                  </a:cubicBezTo>
                  <a:cubicBezTo>
                    <a:pt x="1846" y="298"/>
                    <a:pt x="1826" y="283"/>
                    <a:pt x="1820" y="260"/>
                  </a:cubicBezTo>
                  <a:cubicBezTo>
                    <a:pt x="1860" y="247"/>
                    <a:pt x="1801" y="219"/>
                    <a:pt x="1819" y="198"/>
                  </a:cubicBezTo>
                  <a:cubicBezTo>
                    <a:pt x="1831" y="183"/>
                    <a:pt x="1873" y="195"/>
                    <a:pt x="1892" y="192"/>
                  </a:cubicBezTo>
                  <a:cubicBezTo>
                    <a:pt x="1864" y="164"/>
                    <a:pt x="1864" y="164"/>
                    <a:pt x="1864" y="164"/>
                  </a:cubicBezTo>
                  <a:cubicBezTo>
                    <a:pt x="1836" y="164"/>
                    <a:pt x="1836" y="164"/>
                    <a:pt x="1836" y="164"/>
                  </a:cubicBezTo>
                  <a:cubicBezTo>
                    <a:pt x="1856" y="120"/>
                    <a:pt x="1856" y="120"/>
                    <a:pt x="1856" y="120"/>
                  </a:cubicBezTo>
                  <a:cubicBezTo>
                    <a:pt x="1832" y="101"/>
                    <a:pt x="1814" y="70"/>
                    <a:pt x="1824" y="40"/>
                  </a:cubicBezTo>
                  <a:cubicBezTo>
                    <a:pt x="1804" y="31"/>
                    <a:pt x="1800" y="20"/>
                    <a:pt x="1796" y="0"/>
                  </a:cubicBezTo>
                  <a:cubicBezTo>
                    <a:pt x="1745" y="7"/>
                    <a:pt x="1710" y="27"/>
                    <a:pt x="1660" y="1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4047F7C-52F7-E592-965D-547E754EF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98" y="1528539"/>
              <a:ext cx="2227262" cy="766763"/>
            </a:xfrm>
            <a:custGeom>
              <a:avLst/>
              <a:gdLst>
                <a:gd name="T0" fmla="*/ 7362 w 7362"/>
                <a:gd name="T1" fmla="*/ 4 h 2552"/>
                <a:gd name="T2" fmla="*/ 1118 w 7362"/>
                <a:gd name="T3" fmla="*/ 236 h 2552"/>
                <a:gd name="T4" fmla="*/ 1050 w 7362"/>
                <a:gd name="T5" fmla="*/ 312 h 2552"/>
                <a:gd name="T6" fmla="*/ 1022 w 7362"/>
                <a:gd name="T7" fmla="*/ 376 h 2552"/>
                <a:gd name="T8" fmla="*/ 978 w 7362"/>
                <a:gd name="T9" fmla="*/ 392 h 2552"/>
                <a:gd name="T10" fmla="*/ 858 w 7362"/>
                <a:gd name="T11" fmla="*/ 368 h 2552"/>
                <a:gd name="T12" fmla="*/ 697 w 7362"/>
                <a:gd name="T13" fmla="*/ 444 h 2552"/>
                <a:gd name="T14" fmla="*/ 646 w 7362"/>
                <a:gd name="T15" fmla="*/ 436 h 2552"/>
                <a:gd name="T16" fmla="*/ 518 w 7362"/>
                <a:gd name="T17" fmla="*/ 572 h 2552"/>
                <a:gd name="T18" fmla="*/ 414 w 7362"/>
                <a:gd name="T19" fmla="*/ 584 h 2552"/>
                <a:gd name="T20" fmla="*/ 342 w 7362"/>
                <a:gd name="T21" fmla="*/ 552 h 2552"/>
                <a:gd name="T22" fmla="*/ 326 w 7362"/>
                <a:gd name="T23" fmla="*/ 572 h 2552"/>
                <a:gd name="T24" fmla="*/ 262 w 7362"/>
                <a:gd name="T25" fmla="*/ 677 h 2552"/>
                <a:gd name="T26" fmla="*/ 198 w 7362"/>
                <a:gd name="T27" fmla="*/ 826 h 2552"/>
                <a:gd name="T28" fmla="*/ 18 w 7362"/>
                <a:gd name="T29" fmla="*/ 840 h 2552"/>
                <a:gd name="T30" fmla="*/ 86 w 7362"/>
                <a:gd name="T31" fmla="*/ 980 h 2552"/>
                <a:gd name="T32" fmla="*/ 7 w 7362"/>
                <a:gd name="T33" fmla="*/ 1172 h 2552"/>
                <a:gd name="T34" fmla="*/ 44 w 7362"/>
                <a:gd name="T35" fmla="*/ 1306 h 2552"/>
                <a:gd name="T36" fmla="*/ 114 w 7362"/>
                <a:gd name="T37" fmla="*/ 1492 h 2552"/>
                <a:gd name="T38" fmla="*/ 122 w 7362"/>
                <a:gd name="T39" fmla="*/ 1552 h 2552"/>
                <a:gd name="T40" fmla="*/ 121 w 7362"/>
                <a:gd name="T41" fmla="*/ 1784 h 2552"/>
                <a:gd name="T42" fmla="*/ 26 w 7362"/>
                <a:gd name="T43" fmla="*/ 1916 h 2552"/>
                <a:gd name="T44" fmla="*/ 69 w 7362"/>
                <a:gd name="T45" fmla="*/ 2067 h 2552"/>
                <a:gd name="T46" fmla="*/ 125 w 7362"/>
                <a:gd name="T47" fmla="*/ 2236 h 2552"/>
                <a:gd name="T48" fmla="*/ 146 w 7362"/>
                <a:gd name="T49" fmla="*/ 2336 h 2552"/>
                <a:gd name="T50" fmla="*/ 246 w 7362"/>
                <a:gd name="T51" fmla="*/ 2400 h 2552"/>
                <a:gd name="T52" fmla="*/ 310 w 7362"/>
                <a:gd name="T53" fmla="*/ 2552 h 2552"/>
                <a:gd name="T54" fmla="*/ 407 w 7362"/>
                <a:gd name="T55" fmla="*/ 2470 h 2552"/>
                <a:gd name="T56" fmla="*/ 482 w 7362"/>
                <a:gd name="T57" fmla="*/ 2444 h 2552"/>
                <a:gd name="T58" fmla="*/ 574 w 7362"/>
                <a:gd name="T59" fmla="*/ 2488 h 2552"/>
                <a:gd name="T60" fmla="*/ 630 w 7362"/>
                <a:gd name="T61" fmla="*/ 2324 h 2552"/>
                <a:gd name="T62" fmla="*/ 718 w 7362"/>
                <a:gd name="T63" fmla="*/ 2332 h 2552"/>
                <a:gd name="T64" fmla="*/ 802 w 7362"/>
                <a:gd name="T65" fmla="*/ 2440 h 2552"/>
                <a:gd name="T66" fmla="*/ 894 w 7362"/>
                <a:gd name="T67" fmla="*/ 2348 h 2552"/>
                <a:gd name="T68" fmla="*/ 982 w 7362"/>
                <a:gd name="T69" fmla="*/ 2284 h 2552"/>
                <a:gd name="T70" fmla="*/ 1087 w 7362"/>
                <a:gd name="T71" fmla="*/ 2059 h 2552"/>
                <a:gd name="T72" fmla="*/ 1166 w 7362"/>
                <a:gd name="T73" fmla="*/ 2012 h 2552"/>
                <a:gd name="T74" fmla="*/ 1194 w 7362"/>
                <a:gd name="T75" fmla="*/ 1996 h 2552"/>
                <a:gd name="T76" fmla="*/ 1290 w 7362"/>
                <a:gd name="T77" fmla="*/ 2100 h 2552"/>
                <a:gd name="T78" fmla="*/ 1374 w 7362"/>
                <a:gd name="T79" fmla="*/ 2192 h 2552"/>
                <a:gd name="T80" fmla="*/ 1473 w 7362"/>
                <a:gd name="T81" fmla="*/ 2032 h 2552"/>
                <a:gd name="T82" fmla="*/ 1505 w 7362"/>
                <a:gd name="T83" fmla="*/ 1932 h 2552"/>
                <a:gd name="T84" fmla="*/ 1330 w 7362"/>
                <a:gd name="T85" fmla="*/ 1884 h 2552"/>
                <a:gd name="T86" fmla="*/ 1294 w 7362"/>
                <a:gd name="T87" fmla="*/ 1848 h 2552"/>
                <a:gd name="T88" fmla="*/ 1266 w 7362"/>
                <a:gd name="T89" fmla="*/ 1808 h 2552"/>
                <a:gd name="T90" fmla="*/ 1270 w 7362"/>
                <a:gd name="T91" fmla="*/ 1764 h 2552"/>
                <a:gd name="T92" fmla="*/ 1178 w 7362"/>
                <a:gd name="T93" fmla="*/ 1744 h 2552"/>
                <a:gd name="T94" fmla="*/ 1120 w 7362"/>
                <a:gd name="T95" fmla="*/ 1680 h 2552"/>
                <a:gd name="T96" fmla="*/ 1050 w 7362"/>
                <a:gd name="T97" fmla="*/ 1552 h 2552"/>
                <a:gd name="T98" fmla="*/ 1036 w 7362"/>
                <a:gd name="T99" fmla="*/ 1460 h 2552"/>
                <a:gd name="T100" fmla="*/ 1090 w 7362"/>
                <a:gd name="T101" fmla="*/ 1292 h 2552"/>
                <a:gd name="T102" fmla="*/ 998 w 7362"/>
                <a:gd name="T103" fmla="*/ 1120 h 2552"/>
                <a:gd name="T104" fmla="*/ 1058 w 7362"/>
                <a:gd name="T105" fmla="*/ 1144 h 2552"/>
                <a:gd name="T106" fmla="*/ 1058 w 7362"/>
                <a:gd name="T107" fmla="*/ 1112 h 2552"/>
                <a:gd name="T108" fmla="*/ 1034 w 7362"/>
                <a:gd name="T109" fmla="*/ 1024 h 2552"/>
                <a:gd name="T110" fmla="*/ 1002 w 7362"/>
                <a:gd name="T111" fmla="*/ 908 h 2552"/>
                <a:gd name="T112" fmla="*/ 1018 w 7362"/>
                <a:gd name="T113" fmla="*/ 780 h 2552"/>
                <a:gd name="T114" fmla="*/ 1154 w 7362"/>
                <a:gd name="T115" fmla="*/ 750 h 2552"/>
                <a:gd name="T116" fmla="*/ 1130 w 7362"/>
                <a:gd name="T117" fmla="*/ 636 h 2552"/>
                <a:gd name="T118" fmla="*/ 1162 w 7362"/>
                <a:gd name="T119" fmla="*/ 596 h 2552"/>
                <a:gd name="T120" fmla="*/ 1190 w 7362"/>
                <a:gd name="T121" fmla="*/ 344 h 2552"/>
                <a:gd name="T122" fmla="*/ 1118 w 7362"/>
                <a:gd name="T123" fmla="*/ 236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62" h="2552">
                  <a:moveTo>
                    <a:pt x="7358" y="0"/>
                  </a:moveTo>
                  <a:cubicBezTo>
                    <a:pt x="7362" y="4"/>
                    <a:pt x="7362" y="4"/>
                    <a:pt x="7362" y="4"/>
                  </a:cubicBezTo>
                  <a:cubicBezTo>
                    <a:pt x="7358" y="0"/>
                    <a:pt x="7358" y="0"/>
                    <a:pt x="7358" y="0"/>
                  </a:cubicBezTo>
                  <a:moveTo>
                    <a:pt x="1118" y="236"/>
                  </a:moveTo>
                  <a:cubicBezTo>
                    <a:pt x="1117" y="264"/>
                    <a:pt x="1105" y="274"/>
                    <a:pt x="1082" y="288"/>
                  </a:cubicBezTo>
                  <a:cubicBezTo>
                    <a:pt x="1084" y="310"/>
                    <a:pt x="1068" y="312"/>
                    <a:pt x="1050" y="312"/>
                  </a:cubicBezTo>
                  <a:cubicBezTo>
                    <a:pt x="1066" y="344"/>
                    <a:pt x="1066" y="344"/>
                    <a:pt x="1066" y="344"/>
                  </a:cubicBezTo>
                  <a:cubicBezTo>
                    <a:pt x="1047" y="348"/>
                    <a:pt x="1029" y="357"/>
                    <a:pt x="1022" y="376"/>
                  </a:cubicBezTo>
                  <a:cubicBezTo>
                    <a:pt x="1040" y="398"/>
                    <a:pt x="1007" y="405"/>
                    <a:pt x="990" y="412"/>
                  </a:cubicBezTo>
                  <a:cubicBezTo>
                    <a:pt x="978" y="392"/>
                    <a:pt x="978" y="392"/>
                    <a:pt x="978" y="392"/>
                  </a:cubicBezTo>
                  <a:cubicBezTo>
                    <a:pt x="974" y="392"/>
                    <a:pt x="974" y="392"/>
                    <a:pt x="974" y="392"/>
                  </a:cubicBezTo>
                  <a:cubicBezTo>
                    <a:pt x="927" y="432"/>
                    <a:pt x="883" y="432"/>
                    <a:pt x="858" y="368"/>
                  </a:cubicBezTo>
                  <a:cubicBezTo>
                    <a:pt x="815" y="370"/>
                    <a:pt x="770" y="391"/>
                    <a:pt x="734" y="413"/>
                  </a:cubicBezTo>
                  <a:cubicBezTo>
                    <a:pt x="721" y="421"/>
                    <a:pt x="712" y="441"/>
                    <a:pt x="697" y="444"/>
                  </a:cubicBezTo>
                  <a:cubicBezTo>
                    <a:pt x="683" y="446"/>
                    <a:pt x="664" y="435"/>
                    <a:pt x="650" y="432"/>
                  </a:cubicBezTo>
                  <a:cubicBezTo>
                    <a:pt x="646" y="436"/>
                    <a:pt x="646" y="436"/>
                    <a:pt x="646" y="436"/>
                  </a:cubicBezTo>
                  <a:cubicBezTo>
                    <a:pt x="674" y="504"/>
                    <a:pt x="674" y="504"/>
                    <a:pt x="674" y="504"/>
                  </a:cubicBezTo>
                  <a:cubicBezTo>
                    <a:pt x="620" y="520"/>
                    <a:pt x="570" y="552"/>
                    <a:pt x="518" y="572"/>
                  </a:cubicBezTo>
                  <a:cubicBezTo>
                    <a:pt x="491" y="582"/>
                    <a:pt x="464" y="591"/>
                    <a:pt x="454" y="556"/>
                  </a:cubicBezTo>
                  <a:cubicBezTo>
                    <a:pt x="414" y="584"/>
                    <a:pt x="414" y="584"/>
                    <a:pt x="414" y="584"/>
                  </a:cubicBezTo>
                  <a:cubicBezTo>
                    <a:pt x="408" y="550"/>
                    <a:pt x="382" y="535"/>
                    <a:pt x="354" y="520"/>
                  </a:cubicBezTo>
                  <a:cubicBezTo>
                    <a:pt x="342" y="552"/>
                    <a:pt x="342" y="552"/>
                    <a:pt x="342" y="552"/>
                  </a:cubicBezTo>
                  <a:cubicBezTo>
                    <a:pt x="362" y="556"/>
                    <a:pt x="362" y="556"/>
                    <a:pt x="362" y="556"/>
                  </a:cubicBezTo>
                  <a:cubicBezTo>
                    <a:pt x="355" y="575"/>
                    <a:pt x="344" y="575"/>
                    <a:pt x="326" y="572"/>
                  </a:cubicBezTo>
                  <a:cubicBezTo>
                    <a:pt x="314" y="592"/>
                    <a:pt x="314" y="592"/>
                    <a:pt x="314" y="592"/>
                  </a:cubicBezTo>
                  <a:cubicBezTo>
                    <a:pt x="322" y="649"/>
                    <a:pt x="284" y="638"/>
                    <a:pt x="262" y="677"/>
                  </a:cubicBezTo>
                  <a:cubicBezTo>
                    <a:pt x="253" y="694"/>
                    <a:pt x="260" y="717"/>
                    <a:pt x="257" y="736"/>
                  </a:cubicBezTo>
                  <a:cubicBezTo>
                    <a:pt x="253" y="757"/>
                    <a:pt x="216" y="816"/>
                    <a:pt x="198" y="826"/>
                  </a:cubicBezTo>
                  <a:cubicBezTo>
                    <a:pt x="156" y="848"/>
                    <a:pt x="130" y="769"/>
                    <a:pt x="102" y="820"/>
                  </a:cubicBezTo>
                  <a:cubicBezTo>
                    <a:pt x="67" y="807"/>
                    <a:pt x="35" y="796"/>
                    <a:pt x="18" y="840"/>
                  </a:cubicBezTo>
                  <a:cubicBezTo>
                    <a:pt x="43" y="857"/>
                    <a:pt x="90" y="883"/>
                    <a:pt x="95" y="916"/>
                  </a:cubicBezTo>
                  <a:cubicBezTo>
                    <a:pt x="98" y="938"/>
                    <a:pt x="87" y="959"/>
                    <a:pt x="86" y="980"/>
                  </a:cubicBezTo>
                  <a:cubicBezTo>
                    <a:pt x="85" y="1001"/>
                    <a:pt x="92" y="1016"/>
                    <a:pt x="80" y="1036"/>
                  </a:cubicBezTo>
                  <a:cubicBezTo>
                    <a:pt x="54" y="1081"/>
                    <a:pt x="0" y="1112"/>
                    <a:pt x="7" y="1172"/>
                  </a:cubicBezTo>
                  <a:cubicBezTo>
                    <a:pt x="9" y="1190"/>
                    <a:pt x="21" y="1206"/>
                    <a:pt x="26" y="1224"/>
                  </a:cubicBezTo>
                  <a:cubicBezTo>
                    <a:pt x="33" y="1250"/>
                    <a:pt x="25" y="1284"/>
                    <a:pt x="44" y="1306"/>
                  </a:cubicBezTo>
                  <a:cubicBezTo>
                    <a:pt x="65" y="1329"/>
                    <a:pt x="113" y="1334"/>
                    <a:pt x="120" y="1368"/>
                  </a:cubicBezTo>
                  <a:cubicBezTo>
                    <a:pt x="127" y="1402"/>
                    <a:pt x="114" y="1456"/>
                    <a:pt x="114" y="1492"/>
                  </a:cubicBezTo>
                  <a:cubicBezTo>
                    <a:pt x="114" y="1510"/>
                    <a:pt x="110" y="1532"/>
                    <a:pt x="126" y="1544"/>
                  </a:cubicBezTo>
                  <a:cubicBezTo>
                    <a:pt x="122" y="1552"/>
                    <a:pt x="122" y="1552"/>
                    <a:pt x="122" y="1552"/>
                  </a:cubicBezTo>
                  <a:cubicBezTo>
                    <a:pt x="154" y="1568"/>
                    <a:pt x="154" y="1568"/>
                    <a:pt x="154" y="1568"/>
                  </a:cubicBezTo>
                  <a:cubicBezTo>
                    <a:pt x="133" y="1636"/>
                    <a:pt x="151" y="1719"/>
                    <a:pt x="121" y="1784"/>
                  </a:cubicBezTo>
                  <a:cubicBezTo>
                    <a:pt x="109" y="1810"/>
                    <a:pt x="81" y="1847"/>
                    <a:pt x="61" y="1868"/>
                  </a:cubicBezTo>
                  <a:cubicBezTo>
                    <a:pt x="48" y="1882"/>
                    <a:pt x="28" y="1895"/>
                    <a:pt x="26" y="1916"/>
                  </a:cubicBezTo>
                  <a:cubicBezTo>
                    <a:pt x="25" y="1940"/>
                    <a:pt x="46" y="1955"/>
                    <a:pt x="53" y="1976"/>
                  </a:cubicBezTo>
                  <a:cubicBezTo>
                    <a:pt x="64" y="2005"/>
                    <a:pt x="51" y="2041"/>
                    <a:pt x="69" y="2067"/>
                  </a:cubicBezTo>
                  <a:cubicBezTo>
                    <a:pt x="85" y="2091"/>
                    <a:pt x="117" y="2094"/>
                    <a:pt x="127" y="2124"/>
                  </a:cubicBezTo>
                  <a:cubicBezTo>
                    <a:pt x="137" y="2155"/>
                    <a:pt x="141" y="2207"/>
                    <a:pt x="125" y="2236"/>
                  </a:cubicBezTo>
                  <a:cubicBezTo>
                    <a:pt x="116" y="2252"/>
                    <a:pt x="90" y="2261"/>
                    <a:pt x="88" y="2280"/>
                  </a:cubicBezTo>
                  <a:cubicBezTo>
                    <a:pt x="84" y="2313"/>
                    <a:pt x="125" y="2325"/>
                    <a:pt x="146" y="2336"/>
                  </a:cubicBezTo>
                  <a:cubicBezTo>
                    <a:pt x="163" y="2346"/>
                    <a:pt x="170" y="2366"/>
                    <a:pt x="186" y="2377"/>
                  </a:cubicBezTo>
                  <a:cubicBezTo>
                    <a:pt x="205" y="2389"/>
                    <a:pt x="227" y="2385"/>
                    <a:pt x="246" y="2400"/>
                  </a:cubicBezTo>
                  <a:cubicBezTo>
                    <a:pt x="262" y="2413"/>
                    <a:pt x="309" y="2447"/>
                    <a:pt x="278" y="2464"/>
                  </a:cubicBezTo>
                  <a:cubicBezTo>
                    <a:pt x="287" y="2492"/>
                    <a:pt x="269" y="2545"/>
                    <a:pt x="310" y="2552"/>
                  </a:cubicBezTo>
                  <a:cubicBezTo>
                    <a:pt x="313" y="2514"/>
                    <a:pt x="329" y="2515"/>
                    <a:pt x="362" y="2516"/>
                  </a:cubicBezTo>
                  <a:cubicBezTo>
                    <a:pt x="367" y="2482"/>
                    <a:pt x="386" y="2487"/>
                    <a:pt x="407" y="2470"/>
                  </a:cubicBezTo>
                  <a:cubicBezTo>
                    <a:pt x="432" y="2449"/>
                    <a:pt x="446" y="2421"/>
                    <a:pt x="482" y="2420"/>
                  </a:cubicBezTo>
                  <a:cubicBezTo>
                    <a:pt x="482" y="2444"/>
                    <a:pt x="482" y="2444"/>
                    <a:pt x="482" y="2444"/>
                  </a:cubicBezTo>
                  <a:cubicBezTo>
                    <a:pt x="518" y="2436"/>
                    <a:pt x="518" y="2436"/>
                    <a:pt x="518" y="2436"/>
                  </a:cubicBezTo>
                  <a:cubicBezTo>
                    <a:pt x="528" y="2458"/>
                    <a:pt x="551" y="2480"/>
                    <a:pt x="574" y="2488"/>
                  </a:cubicBezTo>
                  <a:cubicBezTo>
                    <a:pt x="575" y="2458"/>
                    <a:pt x="584" y="2409"/>
                    <a:pt x="618" y="2408"/>
                  </a:cubicBezTo>
                  <a:cubicBezTo>
                    <a:pt x="630" y="2324"/>
                    <a:pt x="630" y="2324"/>
                    <a:pt x="630" y="2324"/>
                  </a:cubicBezTo>
                  <a:cubicBezTo>
                    <a:pt x="646" y="2336"/>
                    <a:pt x="646" y="2336"/>
                    <a:pt x="646" y="2336"/>
                  </a:cubicBezTo>
                  <a:cubicBezTo>
                    <a:pt x="718" y="2332"/>
                    <a:pt x="718" y="2332"/>
                    <a:pt x="718" y="2332"/>
                  </a:cubicBezTo>
                  <a:cubicBezTo>
                    <a:pt x="722" y="2332"/>
                    <a:pt x="722" y="2332"/>
                    <a:pt x="722" y="2332"/>
                  </a:cubicBezTo>
                  <a:cubicBezTo>
                    <a:pt x="745" y="2366"/>
                    <a:pt x="809" y="2395"/>
                    <a:pt x="802" y="2440"/>
                  </a:cubicBezTo>
                  <a:cubicBezTo>
                    <a:pt x="854" y="2400"/>
                    <a:pt x="854" y="2400"/>
                    <a:pt x="854" y="2400"/>
                  </a:cubicBezTo>
                  <a:cubicBezTo>
                    <a:pt x="860" y="2376"/>
                    <a:pt x="864" y="2351"/>
                    <a:pt x="894" y="2348"/>
                  </a:cubicBezTo>
                  <a:cubicBezTo>
                    <a:pt x="896" y="2334"/>
                    <a:pt x="891" y="2309"/>
                    <a:pt x="898" y="2298"/>
                  </a:cubicBezTo>
                  <a:cubicBezTo>
                    <a:pt x="910" y="2279"/>
                    <a:pt x="962" y="2284"/>
                    <a:pt x="982" y="2284"/>
                  </a:cubicBezTo>
                  <a:cubicBezTo>
                    <a:pt x="1010" y="2120"/>
                    <a:pt x="1010" y="2120"/>
                    <a:pt x="1010" y="2120"/>
                  </a:cubicBezTo>
                  <a:cubicBezTo>
                    <a:pt x="1039" y="2111"/>
                    <a:pt x="1062" y="2076"/>
                    <a:pt x="1087" y="2059"/>
                  </a:cubicBezTo>
                  <a:cubicBezTo>
                    <a:pt x="1098" y="2052"/>
                    <a:pt x="1111" y="2055"/>
                    <a:pt x="1120" y="2046"/>
                  </a:cubicBezTo>
                  <a:cubicBezTo>
                    <a:pt x="1141" y="2026"/>
                    <a:pt x="1129" y="2005"/>
                    <a:pt x="1166" y="2012"/>
                  </a:cubicBezTo>
                  <a:cubicBezTo>
                    <a:pt x="1162" y="2002"/>
                    <a:pt x="1143" y="1989"/>
                    <a:pt x="1145" y="1979"/>
                  </a:cubicBezTo>
                  <a:cubicBezTo>
                    <a:pt x="1149" y="1955"/>
                    <a:pt x="1197" y="1967"/>
                    <a:pt x="1194" y="1996"/>
                  </a:cubicBezTo>
                  <a:cubicBezTo>
                    <a:pt x="1234" y="1997"/>
                    <a:pt x="1259" y="2046"/>
                    <a:pt x="1306" y="2024"/>
                  </a:cubicBezTo>
                  <a:cubicBezTo>
                    <a:pt x="1290" y="2100"/>
                    <a:pt x="1290" y="2100"/>
                    <a:pt x="1290" y="2100"/>
                  </a:cubicBezTo>
                  <a:cubicBezTo>
                    <a:pt x="1344" y="2093"/>
                    <a:pt x="1331" y="2118"/>
                    <a:pt x="1310" y="2152"/>
                  </a:cubicBezTo>
                  <a:cubicBezTo>
                    <a:pt x="1374" y="2192"/>
                    <a:pt x="1374" y="2192"/>
                    <a:pt x="1374" y="2192"/>
                  </a:cubicBezTo>
                  <a:cubicBezTo>
                    <a:pt x="1386" y="2138"/>
                    <a:pt x="1431" y="2118"/>
                    <a:pt x="1461" y="2076"/>
                  </a:cubicBezTo>
                  <a:cubicBezTo>
                    <a:pt x="1471" y="2062"/>
                    <a:pt x="1467" y="2047"/>
                    <a:pt x="1473" y="2032"/>
                  </a:cubicBezTo>
                  <a:cubicBezTo>
                    <a:pt x="1480" y="2013"/>
                    <a:pt x="1498" y="2000"/>
                    <a:pt x="1514" y="1988"/>
                  </a:cubicBezTo>
                  <a:cubicBezTo>
                    <a:pt x="1506" y="1969"/>
                    <a:pt x="1512" y="1951"/>
                    <a:pt x="1505" y="1932"/>
                  </a:cubicBezTo>
                  <a:cubicBezTo>
                    <a:pt x="1481" y="1871"/>
                    <a:pt x="1428" y="1860"/>
                    <a:pt x="1378" y="1832"/>
                  </a:cubicBezTo>
                  <a:cubicBezTo>
                    <a:pt x="1330" y="1884"/>
                    <a:pt x="1330" y="1884"/>
                    <a:pt x="1330" y="1884"/>
                  </a:cubicBezTo>
                  <a:cubicBezTo>
                    <a:pt x="1326" y="1864"/>
                    <a:pt x="1326" y="1864"/>
                    <a:pt x="1326" y="1864"/>
                  </a:cubicBezTo>
                  <a:cubicBezTo>
                    <a:pt x="1309" y="1866"/>
                    <a:pt x="1303" y="1862"/>
                    <a:pt x="1294" y="1848"/>
                  </a:cubicBezTo>
                  <a:cubicBezTo>
                    <a:pt x="1242" y="1848"/>
                    <a:pt x="1242" y="1848"/>
                    <a:pt x="1242" y="1848"/>
                  </a:cubicBezTo>
                  <a:cubicBezTo>
                    <a:pt x="1266" y="1808"/>
                    <a:pt x="1266" y="1808"/>
                    <a:pt x="1266" y="1808"/>
                  </a:cubicBezTo>
                  <a:cubicBezTo>
                    <a:pt x="1258" y="1768"/>
                    <a:pt x="1258" y="1768"/>
                    <a:pt x="1258" y="1768"/>
                  </a:cubicBezTo>
                  <a:cubicBezTo>
                    <a:pt x="1270" y="1764"/>
                    <a:pt x="1270" y="1764"/>
                    <a:pt x="1270" y="1764"/>
                  </a:cubicBezTo>
                  <a:cubicBezTo>
                    <a:pt x="1258" y="1724"/>
                    <a:pt x="1258" y="1724"/>
                    <a:pt x="1258" y="1724"/>
                  </a:cubicBezTo>
                  <a:cubicBezTo>
                    <a:pt x="1231" y="1725"/>
                    <a:pt x="1203" y="1751"/>
                    <a:pt x="1178" y="1744"/>
                  </a:cubicBezTo>
                  <a:cubicBezTo>
                    <a:pt x="1163" y="1739"/>
                    <a:pt x="1156" y="1726"/>
                    <a:pt x="1145" y="1717"/>
                  </a:cubicBezTo>
                  <a:cubicBezTo>
                    <a:pt x="1132" y="1707"/>
                    <a:pt x="1120" y="1698"/>
                    <a:pt x="1120" y="1680"/>
                  </a:cubicBezTo>
                  <a:cubicBezTo>
                    <a:pt x="1119" y="1658"/>
                    <a:pt x="1153" y="1652"/>
                    <a:pt x="1138" y="1624"/>
                  </a:cubicBezTo>
                  <a:cubicBezTo>
                    <a:pt x="1122" y="1597"/>
                    <a:pt x="1018" y="1616"/>
                    <a:pt x="1050" y="1552"/>
                  </a:cubicBezTo>
                  <a:cubicBezTo>
                    <a:pt x="1054" y="1545"/>
                    <a:pt x="1059" y="1541"/>
                    <a:pt x="1066" y="1536"/>
                  </a:cubicBezTo>
                  <a:cubicBezTo>
                    <a:pt x="1061" y="1508"/>
                    <a:pt x="1041" y="1486"/>
                    <a:pt x="1036" y="1460"/>
                  </a:cubicBezTo>
                  <a:cubicBezTo>
                    <a:pt x="1033" y="1444"/>
                    <a:pt x="1040" y="1428"/>
                    <a:pt x="1040" y="1412"/>
                  </a:cubicBezTo>
                  <a:cubicBezTo>
                    <a:pt x="1041" y="1358"/>
                    <a:pt x="1040" y="1322"/>
                    <a:pt x="1090" y="1292"/>
                  </a:cubicBezTo>
                  <a:cubicBezTo>
                    <a:pt x="1078" y="1208"/>
                    <a:pt x="1078" y="1208"/>
                    <a:pt x="1078" y="1208"/>
                  </a:cubicBezTo>
                  <a:cubicBezTo>
                    <a:pt x="998" y="1120"/>
                    <a:pt x="998" y="1120"/>
                    <a:pt x="998" y="1120"/>
                  </a:cubicBezTo>
                  <a:cubicBezTo>
                    <a:pt x="1030" y="1104"/>
                    <a:pt x="1030" y="1104"/>
                    <a:pt x="1030" y="1104"/>
                  </a:cubicBezTo>
                  <a:cubicBezTo>
                    <a:pt x="1031" y="1126"/>
                    <a:pt x="1040" y="1133"/>
                    <a:pt x="1058" y="1144"/>
                  </a:cubicBezTo>
                  <a:cubicBezTo>
                    <a:pt x="1070" y="1116"/>
                    <a:pt x="1070" y="1116"/>
                    <a:pt x="1070" y="1116"/>
                  </a:cubicBezTo>
                  <a:cubicBezTo>
                    <a:pt x="1058" y="1112"/>
                    <a:pt x="1058" y="1112"/>
                    <a:pt x="1058" y="1112"/>
                  </a:cubicBezTo>
                  <a:cubicBezTo>
                    <a:pt x="1070" y="1096"/>
                    <a:pt x="1070" y="1096"/>
                    <a:pt x="1070" y="1096"/>
                  </a:cubicBezTo>
                  <a:cubicBezTo>
                    <a:pt x="1065" y="1063"/>
                    <a:pt x="1045" y="1051"/>
                    <a:pt x="1034" y="1024"/>
                  </a:cubicBezTo>
                  <a:cubicBezTo>
                    <a:pt x="1029" y="1011"/>
                    <a:pt x="1041" y="1001"/>
                    <a:pt x="1038" y="989"/>
                  </a:cubicBezTo>
                  <a:cubicBezTo>
                    <a:pt x="1033" y="962"/>
                    <a:pt x="1007" y="935"/>
                    <a:pt x="1002" y="908"/>
                  </a:cubicBezTo>
                  <a:cubicBezTo>
                    <a:pt x="998" y="879"/>
                    <a:pt x="996" y="838"/>
                    <a:pt x="1026" y="824"/>
                  </a:cubicBezTo>
                  <a:cubicBezTo>
                    <a:pt x="1018" y="780"/>
                    <a:pt x="1018" y="780"/>
                    <a:pt x="1018" y="780"/>
                  </a:cubicBezTo>
                  <a:cubicBezTo>
                    <a:pt x="1118" y="760"/>
                    <a:pt x="1118" y="760"/>
                    <a:pt x="1118" y="760"/>
                  </a:cubicBezTo>
                  <a:cubicBezTo>
                    <a:pt x="1154" y="750"/>
                    <a:pt x="1154" y="750"/>
                    <a:pt x="1154" y="750"/>
                  </a:cubicBezTo>
                  <a:cubicBezTo>
                    <a:pt x="1149" y="666"/>
                    <a:pt x="1149" y="666"/>
                    <a:pt x="1149" y="666"/>
                  </a:cubicBezTo>
                  <a:cubicBezTo>
                    <a:pt x="1130" y="636"/>
                    <a:pt x="1130" y="636"/>
                    <a:pt x="1130" y="636"/>
                  </a:cubicBezTo>
                  <a:cubicBezTo>
                    <a:pt x="1170" y="624"/>
                    <a:pt x="1170" y="624"/>
                    <a:pt x="1170" y="624"/>
                  </a:cubicBezTo>
                  <a:cubicBezTo>
                    <a:pt x="1162" y="596"/>
                    <a:pt x="1162" y="596"/>
                    <a:pt x="1162" y="596"/>
                  </a:cubicBezTo>
                  <a:cubicBezTo>
                    <a:pt x="1190" y="592"/>
                    <a:pt x="1190" y="592"/>
                    <a:pt x="1190" y="592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231" y="332"/>
                    <a:pt x="1222" y="277"/>
                    <a:pt x="1218" y="248"/>
                  </a:cubicBezTo>
                  <a:lnTo>
                    <a:pt x="1118" y="236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2141F7A-BD1F-5B55-1ECC-CF494FD6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098" y="1917477"/>
              <a:ext cx="658812" cy="625475"/>
            </a:xfrm>
            <a:custGeom>
              <a:avLst/>
              <a:gdLst>
                <a:gd name="T0" fmla="*/ 936 w 2179"/>
                <a:gd name="T1" fmla="*/ 56 h 2082"/>
                <a:gd name="T2" fmla="*/ 804 w 2179"/>
                <a:gd name="T3" fmla="*/ 164 h 2082"/>
                <a:gd name="T4" fmla="*/ 705 w 2179"/>
                <a:gd name="T5" fmla="*/ 308 h 2082"/>
                <a:gd name="T6" fmla="*/ 652 w 2179"/>
                <a:gd name="T7" fmla="*/ 400 h 2082"/>
                <a:gd name="T8" fmla="*/ 600 w 2179"/>
                <a:gd name="T9" fmla="*/ 612 h 2082"/>
                <a:gd name="T10" fmla="*/ 380 w 2179"/>
                <a:gd name="T11" fmla="*/ 752 h 2082"/>
                <a:gd name="T12" fmla="*/ 309 w 2179"/>
                <a:gd name="T13" fmla="*/ 836 h 2082"/>
                <a:gd name="T14" fmla="*/ 248 w 2179"/>
                <a:gd name="T15" fmla="*/ 1000 h 2082"/>
                <a:gd name="T16" fmla="*/ 264 w 2179"/>
                <a:gd name="T17" fmla="*/ 1188 h 2082"/>
                <a:gd name="T18" fmla="*/ 97 w 2179"/>
                <a:gd name="T19" fmla="*/ 1306 h 2082"/>
                <a:gd name="T20" fmla="*/ 0 w 2179"/>
                <a:gd name="T21" fmla="*/ 1364 h 2082"/>
                <a:gd name="T22" fmla="*/ 76 w 2179"/>
                <a:gd name="T23" fmla="*/ 1460 h 2082"/>
                <a:gd name="T24" fmla="*/ 80 w 2179"/>
                <a:gd name="T25" fmla="*/ 1620 h 2082"/>
                <a:gd name="T26" fmla="*/ 340 w 2179"/>
                <a:gd name="T27" fmla="*/ 1680 h 2082"/>
                <a:gd name="T28" fmla="*/ 424 w 2179"/>
                <a:gd name="T29" fmla="*/ 1720 h 2082"/>
                <a:gd name="T30" fmla="*/ 560 w 2179"/>
                <a:gd name="T31" fmla="*/ 1738 h 2082"/>
                <a:gd name="T32" fmla="*/ 792 w 2179"/>
                <a:gd name="T33" fmla="*/ 1772 h 2082"/>
                <a:gd name="T34" fmla="*/ 932 w 2179"/>
                <a:gd name="T35" fmla="*/ 1838 h 2082"/>
                <a:gd name="T36" fmla="*/ 1040 w 2179"/>
                <a:gd name="T37" fmla="*/ 1852 h 2082"/>
                <a:gd name="T38" fmla="*/ 1222 w 2179"/>
                <a:gd name="T39" fmla="*/ 1985 h 2082"/>
                <a:gd name="T40" fmla="*/ 1450 w 2179"/>
                <a:gd name="T41" fmla="*/ 1960 h 2082"/>
                <a:gd name="T42" fmla="*/ 1535 w 2179"/>
                <a:gd name="T43" fmla="*/ 1841 h 2082"/>
                <a:gd name="T44" fmla="*/ 1576 w 2179"/>
                <a:gd name="T45" fmla="*/ 1768 h 2082"/>
                <a:gd name="T46" fmla="*/ 1601 w 2179"/>
                <a:gd name="T47" fmla="*/ 1609 h 2082"/>
                <a:gd name="T48" fmla="*/ 1776 w 2179"/>
                <a:gd name="T49" fmla="*/ 1580 h 2082"/>
                <a:gd name="T50" fmla="*/ 1816 w 2179"/>
                <a:gd name="T51" fmla="*/ 1564 h 2082"/>
                <a:gd name="T52" fmla="*/ 1908 w 2179"/>
                <a:gd name="T53" fmla="*/ 1532 h 2082"/>
                <a:gd name="T54" fmla="*/ 1901 w 2179"/>
                <a:gd name="T55" fmla="*/ 1438 h 2082"/>
                <a:gd name="T56" fmla="*/ 1998 w 2179"/>
                <a:gd name="T57" fmla="*/ 1303 h 2082"/>
                <a:gd name="T58" fmla="*/ 1976 w 2179"/>
                <a:gd name="T59" fmla="*/ 1104 h 2082"/>
                <a:gd name="T60" fmla="*/ 1904 w 2179"/>
                <a:gd name="T61" fmla="*/ 1000 h 2082"/>
                <a:gd name="T62" fmla="*/ 2136 w 2179"/>
                <a:gd name="T63" fmla="*/ 964 h 2082"/>
                <a:gd name="T64" fmla="*/ 2096 w 2179"/>
                <a:gd name="T65" fmla="*/ 748 h 2082"/>
                <a:gd name="T66" fmla="*/ 2064 w 2179"/>
                <a:gd name="T67" fmla="*/ 661 h 2082"/>
                <a:gd name="T68" fmla="*/ 1916 w 2179"/>
                <a:gd name="T69" fmla="*/ 612 h 2082"/>
                <a:gd name="T70" fmla="*/ 1868 w 2179"/>
                <a:gd name="T71" fmla="*/ 632 h 2082"/>
                <a:gd name="T72" fmla="*/ 1756 w 2179"/>
                <a:gd name="T73" fmla="*/ 604 h 2082"/>
                <a:gd name="T74" fmla="*/ 1725 w 2179"/>
                <a:gd name="T75" fmla="*/ 476 h 2082"/>
                <a:gd name="T76" fmla="*/ 1728 w 2179"/>
                <a:gd name="T77" fmla="*/ 366 h 2082"/>
                <a:gd name="T78" fmla="*/ 1609 w 2179"/>
                <a:gd name="T79" fmla="*/ 252 h 2082"/>
                <a:gd name="T80" fmla="*/ 1484 w 2179"/>
                <a:gd name="T81" fmla="*/ 120 h 2082"/>
                <a:gd name="T82" fmla="*/ 1420 w 2179"/>
                <a:gd name="T83" fmla="*/ 160 h 2082"/>
                <a:gd name="T84" fmla="*/ 1292 w 2179"/>
                <a:gd name="T85" fmla="*/ 195 h 2082"/>
                <a:gd name="T86" fmla="*/ 1184 w 2179"/>
                <a:gd name="T87" fmla="*/ 144 h 2082"/>
                <a:gd name="T88" fmla="*/ 1008 w 2179"/>
                <a:gd name="T89" fmla="*/ 0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79" h="2082">
                  <a:moveTo>
                    <a:pt x="1008" y="0"/>
                  </a:moveTo>
                  <a:cubicBezTo>
                    <a:pt x="985" y="23"/>
                    <a:pt x="961" y="38"/>
                    <a:pt x="960" y="72"/>
                  </a:cubicBezTo>
                  <a:cubicBezTo>
                    <a:pt x="936" y="56"/>
                    <a:pt x="936" y="56"/>
                    <a:pt x="936" y="56"/>
                  </a:cubicBezTo>
                  <a:cubicBezTo>
                    <a:pt x="925" y="62"/>
                    <a:pt x="913" y="73"/>
                    <a:pt x="900" y="75"/>
                  </a:cubicBezTo>
                  <a:cubicBezTo>
                    <a:pt x="877" y="78"/>
                    <a:pt x="857" y="62"/>
                    <a:pt x="834" y="76"/>
                  </a:cubicBezTo>
                  <a:cubicBezTo>
                    <a:pt x="806" y="92"/>
                    <a:pt x="807" y="136"/>
                    <a:pt x="804" y="164"/>
                  </a:cubicBezTo>
                  <a:cubicBezTo>
                    <a:pt x="841" y="159"/>
                    <a:pt x="885" y="181"/>
                    <a:pt x="840" y="216"/>
                  </a:cubicBezTo>
                  <a:cubicBezTo>
                    <a:pt x="844" y="248"/>
                    <a:pt x="844" y="248"/>
                    <a:pt x="844" y="248"/>
                  </a:cubicBezTo>
                  <a:cubicBezTo>
                    <a:pt x="783" y="220"/>
                    <a:pt x="709" y="227"/>
                    <a:pt x="705" y="308"/>
                  </a:cubicBezTo>
                  <a:cubicBezTo>
                    <a:pt x="704" y="328"/>
                    <a:pt x="727" y="330"/>
                    <a:pt x="730" y="348"/>
                  </a:cubicBezTo>
                  <a:cubicBezTo>
                    <a:pt x="733" y="365"/>
                    <a:pt x="720" y="378"/>
                    <a:pt x="724" y="396"/>
                  </a:cubicBezTo>
                  <a:cubicBezTo>
                    <a:pt x="652" y="400"/>
                    <a:pt x="652" y="400"/>
                    <a:pt x="652" y="400"/>
                  </a:cubicBezTo>
                  <a:cubicBezTo>
                    <a:pt x="645" y="475"/>
                    <a:pt x="587" y="400"/>
                    <a:pt x="558" y="427"/>
                  </a:cubicBezTo>
                  <a:cubicBezTo>
                    <a:pt x="542" y="443"/>
                    <a:pt x="558" y="473"/>
                    <a:pt x="558" y="491"/>
                  </a:cubicBezTo>
                  <a:cubicBezTo>
                    <a:pt x="560" y="544"/>
                    <a:pt x="534" y="584"/>
                    <a:pt x="600" y="612"/>
                  </a:cubicBezTo>
                  <a:cubicBezTo>
                    <a:pt x="589" y="628"/>
                    <a:pt x="583" y="650"/>
                    <a:pt x="572" y="664"/>
                  </a:cubicBezTo>
                  <a:cubicBezTo>
                    <a:pt x="549" y="696"/>
                    <a:pt x="510" y="715"/>
                    <a:pt x="508" y="760"/>
                  </a:cubicBezTo>
                  <a:cubicBezTo>
                    <a:pt x="457" y="754"/>
                    <a:pt x="431" y="733"/>
                    <a:pt x="380" y="752"/>
                  </a:cubicBezTo>
                  <a:cubicBezTo>
                    <a:pt x="376" y="728"/>
                    <a:pt x="376" y="728"/>
                    <a:pt x="376" y="728"/>
                  </a:cubicBezTo>
                  <a:cubicBezTo>
                    <a:pt x="324" y="756"/>
                    <a:pt x="324" y="756"/>
                    <a:pt x="324" y="756"/>
                  </a:cubicBezTo>
                  <a:cubicBezTo>
                    <a:pt x="309" y="836"/>
                    <a:pt x="309" y="836"/>
                    <a:pt x="309" y="836"/>
                  </a:cubicBezTo>
                  <a:cubicBezTo>
                    <a:pt x="300" y="908"/>
                    <a:pt x="300" y="908"/>
                    <a:pt x="300" y="908"/>
                  </a:cubicBezTo>
                  <a:cubicBezTo>
                    <a:pt x="256" y="940"/>
                    <a:pt x="256" y="940"/>
                    <a:pt x="256" y="940"/>
                  </a:cubicBezTo>
                  <a:cubicBezTo>
                    <a:pt x="256" y="964"/>
                    <a:pt x="280" y="990"/>
                    <a:pt x="248" y="1000"/>
                  </a:cubicBezTo>
                  <a:cubicBezTo>
                    <a:pt x="252" y="1040"/>
                    <a:pt x="252" y="1040"/>
                    <a:pt x="252" y="1040"/>
                  </a:cubicBezTo>
                  <a:cubicBezTo>
                    <a:pt x="278" y="1056"/>
                    <a:pt x="262" y="1097"/>
                    <a:pt x="258" y="1124"/>
                  </a:cubicBezTo>
                  <a:cubicBezTo>
                    <a:pt x="255" y="1144"/>
                    <a:pt x="265" y="1167"/>
                    <a:pt x="264" y="1188"/>
                  </a:cubicBezTo>
                  <a:cubicBezTo>
                    <a:pt x="262" y="1213"/>
                    <a:pt x="229" y="1273"/>
                    <a:pt x="208" y="1284"/>
                  </a:cubicBezTo>
                  <a:cubicBezTo>
                    <a:pt x="188" y="1245"/>
                    <a:pt x="137" y="1237"/>
                    <a:pt x="100" y="1244"/>
                  </a:cubicBezTo>
                  <a:cubicBezTo>
                    <a:pt x="105" y="1264"/>
                    <a:pt x="115" y="1289"/>
                    <a:pt x="97" y="1306"/>
                  </a:cubicBezTo>
                  <a:cubicBezTo>
                    <a:pt x="73" y="1332"/>
                    <a:pt x="49" y="1306"/>
                    <a:pt x="40" y="1352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0" y="1364"/>
                    <a:pt x="0" y="1364"/>
                    <a:pt x="0" y="1364"/>
                  </a:cubicBezTo>
                  <a:cubicBezTo>
                    <a:pt x="30" y="1396"/>
                    <a:pt x="22" y="1435"/>
                    <a:pt x="32" y="1472"/>
                  </a:cubicBezTo>
                  <a:cubicBezTo>
                    <a:pt x="72" y="1460"/>
                    <a:pt x="72" y="1460"/>
                    <a:pt x="72" y="1460"/>
                  </a:cubicBezTo>
                  <a:cubicBezTo>
                    <a:pt x="76" y="1460"/>
                    <a:pt x="76" y="1460"/>
                    <a:pt x="76" y="1460"/>
                  </a:cubicBezTo>
                  <a:cubicBezTo>
                    <a:pt x="83" y="1473"/>
                    <a:pt x="91" y="1485"/>
                    <a:pt x="91" y="1500"/>
                  </a:cubicBezTo>
                  <a:cubicBezTo>
                    <a:pt x="90" y="1522"/>
                    <a:pt x="62" y="1552"/>
                    <a:pt x="92" y="1564"/>
                  </a:cubicBezTo>
                  <a:cubicBezTo>
                    <a:pt x="80" y="1620"/>
                    <a:pt x="80" y="1620"/>
                    <a:pt x="80" y="1620"/>
                  </a:cubicBezTo>
                  <a:cubicBezTo>
                    <a:pt x="168" y="1647"/>
                    <a:pt x="168" y="1647"/>
                    <a:pt x="168" y="1647"/>
                  </a:cubicBezTo>
                  <a:cubicBezTo>
                    <a:pt x="244" y="1655"/>
                    <a:pt x="244" y="1655"/>
                    <a:pt x="244" y="1655"/>
                  </a:cubicBezTo>
                  <a:cubicBezTo>
                    <a:pt x="340" y="1680"/>
                    <a:pt x="340" y="1680"/>
                    <a:pt x="340" y="1680"/>
                  </a:cubicBezTo>
                  <a:cubicBezTo>
                    <a:pt x="352" y="1716"/>
                    <a:pt x="352" y="1716"/>
                    <a:pt x="352" y="1716"/>
                  </a:cubicBezTo>
                  <a:cubicBezTo>
                    <a:pt x="372" y="1698"/>
                    <a:pt x="380" y="1683"/>
                    <a:pt x="372" y="1656"/>
                  </a:cubicBezTo>
                  <a:cubicBezTo>
                    <a:pt x="416" y="1651"/>
                    <a:pt x="417" y="1683"/>
                    <a:pt x="424" y="1720"/>
                  </a:cubicBezTo>
                  <a:cubicBezTo>
                    <a:pt x="458" y="1720"/>
                    <a:pt x="459" y="1759"/>
                    <a:pt x="488" y="1760"/>
                  </a:cubicBezTo>
                  <a:cubicBezTo>
                    <a:pt x="504" y="1760"/>
                    <a:pt x="511" y="1744"/>
                    <a:pt x="524" y="1738"/>
                  </a:cubicBezTo>
                  <a:cubicBezTo>
                    <a:pt x="536" y="1734"/>
                    <a:pt x="548" y="1739"/>
                    <a:pt x="560" y="1738"/>
                  </a:cubicBezTo>
                  <a:cubicBezTo>
                    <a:pt x="599" y="1733"/>
                    <a:pt x="628" y="1719"/>
                    <a:pt x="664" y="1740"/>
                  </a:cubicBezTo>
                  <a:cubicBezTo>
                    <a:pt x="688" y="1692"/>
                    <a:pt x="688" y="1692"/>
                    <a:pt x="688" y="1692"/>
                  </a:cubicBezTo>
                  <a:cubicBezTo>
                    <a:pt x="792" y="1772"/>
                    <a:pt x="792" y="1772"/>
                    <a:pt x="792" y="1772"/>
                  </a:cubicBezTo>
                  <a:cubicBezTo>
                    <a:pt x="794" y="1791"/>
                    <a:pt x="794" y="1791"/>
                    <a:pt x="794" y="1791"/>
                  </a:cubicBezTo>
                  <a:cubicBezTo>
                    <a:pt x="871" y="1817"/>
                    <a:pt x="871" y="1817"/>
                    <a:pt x="871" y="1817"/>
                  </a:cubicBezTo>
                  <a:cubicBezTo>
                    <a:pt x="932" y="1838"/>
                    <a:pt x="932" y="1838"/>
                    <a:pt x="932" y="1838"/>
                  </a:cubicBezTo>
                  <a:cubicBezTo>
                    <a:pt x="968" y="1788"/>
                    <a:pt x="968" y="1788"/>
                    <a:pt x="968" y="1788"/>
                  </a:cubicBezTo>
                  <a:cubicBezTo>
                    <a:pt x="1024" y="1784"/>
                    <a:pt x="1024" y="1784"/>
                    <a:pt x="1024" y="1784"/>
                  </a:cubicBezTo>
                  <a:cubicBezTo>
                    <a:pt x="1004" y="1819"/>
                    <a:pt x="1031" y="1821"/>
                    <a:pt x="1040" y="1852"/>
                  </a:cubicBezTo>
                  <a:cubicBezTo>
                    <a:pt x="1092" y="1841"/>
                    <a:pt x="1082" y="1876"/>
                    <a:pt x="1107" y="1911"/>
                  </a:cubicBezTo>
                  <a:cubicBezTo>
                    <a:pt x="1135" y="1952"/>
                    <a:pt x="1152" y="1958"/>
                    <a:pt x="1152" y="2012"/>
                  </a:cubicBezTo>
                  <a:cubicBezTo>
                    <a:pt x="1222" y="1985"/>
                    <a:pt x="1222" y="1985"/>
                    <a:pt x="1222" y="1985"/>
                  </a:cubicBezTo>
                  <a:cubicBezTo>
                    <a:pt x="1292" y="2016"/>
                    <a:pt x="1292" y="2016"/>
                    <a:pt x="1292" y="2016"/>
                  </a:cubicBezTo>
                  <a:cubicBezTo>
                    <a:pt x="1300" y="2082"/>
                    <a:pt x="1328" y="2055"/>
                    <a:pt x="1380" y="2056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49" y="1900"/>
                    <a:pt x="1449" y="1900"/>
                    <a:pt x="1449" y="1900"/>
                  </a:cubicBezTo>
                  <a:cubicBezTo>
                    <a:pt x="1484" y="1808"/>
                    <a:pt x="1484" y="1808"/>
                    <a:pt x="1484" y="1808"/>
                  </a:cubicBezTo>
                  <a:cubicBezTo>
                    <a:pt x="1499" y="1824"/>
                    <a:pt x="1519" y="1827"/>
                    <a:pt x="1535" y="1841"/>
                  </a:cubicBezTo>
                  <a:cubicBezTo>
                    <a:pt x="1564" y="1867"/>
                    <a:pt x="1565" y="1899"/>
                    <a:pt x="1612" y="1904"/>
                  </a:cubicBezTo>
                  <a:cubicBezTo>
                    <a:pt x="1628" y="1776"/>
                    <a:pt x="1628" y="1776"/>
                    <a:pt x="1628" y="1776"/>
                  </a:cubicBezTo>
                  <a:cubicBezTo>
                    <a:pt x="1576" y="1768"/>
                    <a:pt x="1576" y="1768"/>
                    <a:pt x="1576" y="1768"/>
                  </a:cubicBezTo>
                  <a:cubicBezTo>
                    <a:pt x="1584" y="1742"/>
                    <a:pt x="1569" y="1712"/>
                    <a:pt x="1577" y="1688"/>
                  </a:cubicBezTo>
                  <a:cubicBezTo>
                    <a:pt x="1582" y="1673"/>
                    <a:pt x="1601" y="1666"/>
                    <a:pt x="1605" y="1651"/>
                  </a:cubicBezTo>
                  <a:cubicBezTo>
                    <a:pt x="1609" y="1635"/>
                    <a:pt x="1585" y="1623"/>
                    <a:pt x="1601" y="1609"/>
                  </a:cubicBezTo>
                  <a:cubicBezTo>
                    <a:pt x="1622" y="1591"/>
                    <a:pt x="1652" y="1606"/>
                    <a:pt x="1676" y="1608"/>
                  </a:cubicBezTo>
                  <a:cubicBezTo>
                    <a:pt x="1707" y="1610"/>
                    <a:pt x="1747" y="1599"/>
                    <a:pt x="1772" y="1580"/>
                  </a:cubicBezTo>
                  <a:cubicBezTo>
                    <a:pt x="1776" y="1580"/>
                    <a:pt x="1776" y="1580"/>
                    <a:pt x="1776" y="1580"/>
                  </a:cubicBezTo>
                  <a:cubicBezTo>
                    <a:pt x="1784" y="1592"/>
                    <a:pt x="1784" y="1592"/>
                    <a:pt x="1784" y="1592"/>
                  </a:cubicBezTo>
                  <a:cubicBezTo>
                    <a:pt x="1788" y="1592"/>
                    <a:pt x="1788" y="1592"/>
                    <a:pt x="1788" y="1592"/>
                  </a:cubicBezTo>
                  <a:cubicBezTo>
                    <a:pt x="1816" y="1564"/>
                    <a:pt x="1816" y="1564"/>
                    <a:pt x="1816" y="1564"/>
                  </a:cubicBezTo>
                  <a:cubicBezTo>
                    <a:pt x="1796" y="1520"/>
                    <a:pt x="1796" y="1520"/>
                    <a:pt x="1796" y="1520"/>
                  </a:cubicBezTo>
                  <a:cubicBezTo>
                    <a:pt x="1830" y="1537"/>
                    <a:pt x="1870" y="1504"/>
                    <a:pt x="1888" y="1540"/>
                  </a:cubicBezTo>
                  <a:cubicBezTo>
                    <a:pt x="1908" y="1532"/>
                    <a:pt x="1908" y="1532"/>
                    <a:pt x="1908" y="1532"/>
                  </a:cubicBezTo>
                  <a:cubicBezTo>
                    <a:pt x="1900" y="1504"/>
                    <a:pt x="1900" y="1504"/>
                    <a:pt x="1900" y="1504"/>
                  </a:cubicBezTo>
                  <a:cubicBezTo>
                    <a:pt x="1912" y="1500"/>
                    <a:pt x="1912" y="1500"/>
                    <a:pt x="1912" y="1500"/>
                  </a:cubicBezTo>
                  <a:cubicBezTo>
                    <a:pt x="1903" y="1484"/>
                    <a:pt x="1881" y="1455"/>
                    <a:pt x="1901" y="1438"/>
                  </a:cubicBezTo>
                  <a:cubicBezTo>
                    <a:pt x="1915" y="1426"/>
                    <a:pt x="1936" y="1432"/>
                    <a:pt x="1945" y="1412"/>
                  </a:cubicBezTo>
                  <a:cubicBezTo>
                    <a:pt x="1954" y="1389"/>
                    <a:pt x="1938" y="1364"/>
                    <a:pt x="1950" y="1340"/>
                  </a:cubicBezTo>
                  <a:cubicBezTo>
                    <a:pt x="1960" y="1321"/>
                    <a:pt x="1984" y="1319"/>
                    <a:pt x="1998" y="1303"/>
                  </a:cubicBezTo>
                  <a:cubicBezTo>
                    <a:pt x="2034" y="1263"/>
                    <a:pt x="2041" y="1230"/>
                    <a:pt x="2048" y="1180"/>
                  </a:cubicBezTo>
                  <a:cubicBezTo>
                    <a:pt x="2023" y="1175"/>
                    <a:pt x="2005" y="1202"/>
                    <a:pt x="1980" y="1187"/>
                  </a:cubicBezTo>
                  <a:cubicBezTo>
                    <a:pt x="1951" y="1170"/>
                    <a:pt x="1979" y="1129"/>
                    <a:pt x="1976" y="1104"/>
                  </a:cubicBezTo>
                  <a:cubicBezTo>
                    <a:pt x="1974" y="1088"/>
                    <a:pt x="1956" y="1089"/>
                    <a:pt x="1950" y="1075"/>
                  </a:cubicBezTo>
                  <a:cubicBezTo>
                    <a:pt x="1942" y="1057"/>
                    <a:pt x="1937" y="1025"/>
                    <a:pt x="1932" y="1004"/>
                  </a:cubicBezTo>
                  <a:cubicBezTo>
                    <a:pt x="1904" y="1000"/>
                    <a:pt x="1904" y="1000"/>
                    <a:pt x="1904" y="1000"/>
                  </a:cubicBezTo>
                  <a:cubicBezTo>
                    <a:pt x="1908" y="986"/>
                    <a:pt x="1909" y="965"/>
                    <a:pt x="1919" y="954"/>
                  </a:cubicBezTo>
                  <a:cubicBezTo>
                    <a:pt x="1960" y="902"/>
                    <a:pt x="2013" y="939"/>
                    <a:pt x="2060" y="952"/>
                  </a:cubicBezTo>
                  <a:cubicBezTo>
                    <a:pt x="2084" y="959"/>
                    <a:pt x="2111" y="958"/>
                    <a:pt x="2136" y="964"/>
                  </a:cubicBezTo>
                  <a:cubicBezTo>
                    <a:pt x="2148" y="940"/>
                    <a:pt x="2179" y="895"/>
                    <a:pt x="2160" y="867"/>
                  </a:cubicBezTo>
                  <a:cubicBezTo>
                    <a:pt x="2150" y="851"/>
                    <a:pt x="2124" y="849"/>
                    <a:pt x="2119" y="832"/>
                  </a:cubicBezTo>
                  <a:cubicBezTo>
                    <a:pt x="2111" y="805"/>
                    <a:pt x="2124" y="765"/>
                    <a:pt x="2096" y="748"/>
                  </a:cubicBezTo>
                  <a:cubicBezTo>
                    <a:pt x="2096" y="740"/>
                    <a:pt x="2096" y="740"/>
                    <a:pt x="2096" y="740"/>
                  </a:cubicBezTo>
                  <a:cubicBezTo>
                    <a:pt x="2140" y="736"/>
                    <a:pt x="2140" y="736"/>
                    <a:pt x="2140" y="736"/>
                  </a:cubicBezTo>
                  <a:cubicBezTo>
                    <a:pt x="2129" y="714"/>
                    <a:pt x="2088" y="668"/>
                    <a:pt x="2064" y="661"/>
                  </a:cubicBezTo>
                  <a:cubicBezTo>
                    <a:pt x="2047" y="657"/>
                    <a:pt x="2024" y="666"/>
                    <a:pt x="2009" y="656"/>
                  </a:cubicBezTo>
                  <a:cubicBezTo>
                    <a:pt x="1986" y="640"/>
                    <a:pt x="1960" y="561"/>
                    <a:pt x="1920" y="612"/>
                  </a:cubicBezTo>
                  <a:cubicBezTo>
                    <a:pt x="1916" y="612"/>
                    <a:pt x="1916" y="612"/>
                    <a:pt x="1916" y="612"/>
                  </a:cubicBezTo>
                  <a:cubicBezTo>
                    <a:pt x="1900" y="596"/>
                    <a:pt x="1900" y="596"/>
                    <a:pt x="1900" y="596"/>
                  </a:cubicBezTo>
                  <a:cubicBezTo>
                    <a:pt x="1896" y="616"/>
                    <a:pt x="1896" y="616"/>
                    <a:pt x="1896" y="616"/>
                  </a:cubicBezTo>
                  <a:cubicBezTo>
                    <a:pt x="1868" y="632"/>
                    <a:pt x="1868" y="632"/>
                    <a:pt x="1868" y="632"/>
                  </a:cubicBezTo>
                  <a:cubicBezTo>
                    <a:pt x="1820" y="632"/>
                    <a:pt x="1820" y="632"/>
                    <a:pt x="1820" y="632"/>
                  </a:cubicBezTo>
                  <a:cubicBezTo>
                    <a:pt x="1828" y="604"/>
                    <a:pt x="1828" y="604"/>
                    <a:pt x="1828" y="604"/>
                  </a:cubicBezTo>
                  <a:cubicBezTo>
                    <a:pt x="1756" y="604"/>
                    <a:pt x="1756" y="604"/>
                    <a:pt x="1756" y="604"/>
                  </a:cubicBezTo>
                  <a:cubicBezTo>
                    <a:pt x="1764" y="583"/>
                    <a:pt x="1774" y="574"/>
                    <a:pt x="1796" y="568"/>
                  </a:cubicBezTo>
                  <a:cubicBezTo>
                    <a:pt x="1795" y="550"/>
                    <a:pt x="1794" y="524"/>
                    <a:pt x="1777" y="512"/>
                  </a:cubicBezTo>
                  <a:cubicBezTo>
                    <a:pt x="1764" y="503"/>
                    <a:pt x="1725" y="501"/>
                    <a:pt x="1725" y="476"/>
                  </a:cubicBezTo>
                  <a:cubicBezTo>
                    <a:pt x="1725" y="464"/>
                    <a:pt x="1743" y="460"/>
                    <a:pt x="1751" y="453"/>
                  </a:cubicBezTo>
                  <a:cubicBezTo>
                    <a:pt x="1764" y="443"/>
                    <a:pt x="1789" y="392"/>
                    <a:pt x="1778" y="377"/>
                  </a:cubicBezTo>
                  <a:cubicBezTo>
                    <a:pt x="1768" y="361"/>
                    <a:pt x="1743" y="371"/>
                    <a:pt x="1728" y="366"/>
                  </a:cubicBezTo>
                  <a:cubicBezTo>
                    <a:pt x="1711" y="359"/>
                    <a:pt x="1703" y="340"/>
                    <a:pt x="1687" y="332"/>
                  </a:cubicBezTo>
                  <a:cubicBezTo>
                    <a:pt x="1671" y="324"/>
                    <a:pt x="1651" y="332"/>
                    <a:pt x="1638" y="318"/>
                  </a:cubicBezTo>
                  <a:cubicBezTo>
                    <a:pt x="1627" y="306"/>
                    <a:pt x="1609" y="268"/>
                    <a:pt x="1609" y="252"/>
                  </a:cubicBezTo>
                  <a:cubicBezTo>
                    <a:pt x="1609" y="235"/>
                    <a:pt x="1621" y="217"/>
                    <a:pt x="1606" y="203"/>
                  </a:cubicBezTo>
                  <a:cubicBezTo>
                    <a:pt x="1577" y="175"/>
                    <a:pt x="1524" y="190"/>
                    <a:pt x="1516" y="136"/>
                  </a:cubicBezTo>
                  <a:cubicBezTo>
                    <a:pt x="1484" y="120"/>
                    <a:pt x="1484" y="120"/>
                    <a:pt x="1484" y="120"/>
                  </a:cubicBezTo>
                  <a:cubicBezTo>
                    <a:pt x="1467" y="125"/>
                    <a:pt x="1458" y="131"/>
                    <a:pt x="1452" y="148"/>
                  </a:cubicBezTo>
                  <a:cubicBezTo>
                    <a:pt x="1460" y="148"/>
                    <a:pt x="1460" y="148"/>
                    <a:pt x="1460" y="148"/>
                  </a:cubicBezTo>
                  <a:cubicBezTo>
                    <a:pt x="1450" y="165"/>
                    <a:pt x="1436" y="175"/>
                    <a:pt x="1420" y="160"/>
                  </a:cubicBezTo>
                  <a:cubicBezTo>
                    <a:pt x="1399" y="166"/>
                    <a:pt x="1382" y="186"/>
                    <a:pt x="1360" y="187"/>
                  </a:cubicBezTo>
                  <a:cubicBezTo>
                    <a:pt x="1345" y="188"/>
                    <a:pt x="1334" y="175"/>
                    <a:pt x="1320" y="177"/>
                  </a:cubicBezTo>
                  <a:cubicBezTo>
                    <a:pt x="1309" y="178"/>
                    <a:pt x="1301" y="190"/>
                    <a:pt x="1292" y="195"/>
                  </a:cubicBezTo>
                  <a:cubicBezTo>
                    <a:pt x="1264" y="209"/>
                    <a:pt x="1252" y="181"/>
                    <a:pt x="1244" y="160"/>
                  </a:cubicBezTo>
                  <a:cubicBezTo>
                    <a:pt x="1184" y="156"/>
                    <a:pt x="1184" y="156"/>
                    <a:pt x="1184" y="156"/>
                  </a:cubicBezTo>
                  <a:cubicBezTo>
                    <a:pt x="1184" y="144"/>
                    <a:pt x="1184" y="144"/>
                    <a:pt x="1184" y="144"/>
                  </a:cubicBezTo>
                  <a:cubicBezTo>
                    <a:pt x="1168" y="144"/>
                    <a:pt x="1168" y="144"/>
                    <a:pt x="1168" y="144"/>
                  </a:cubicBezTo>
                  <a:cubicBezTo>
                    <a:pt x="1162" y="54"/>
                    <a:pt x="1057" y="125"/>
                    <a:pt x="1036" y="44"/>
                  </a:cubicBezTo>
                  <a:cubicBezTo>
                    <a:pt x="1005" y="38"/>
                    <a:pt x="1023" y="19"/>
                    <a:pt x="1008" y="0"/>
                  </a:cubicBez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7F7E1-EAB4-9E13-4A3C-15288E058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398" y="1933352"/>
              <a:ext cx="642937" cy="815975"/>
            </a:xfrm>
            <a:custGeom>
              <a:avLst/>
              <a:gdLst>
                <a:gd name="T0" fmla="*/ 1110 w 2123"/>
                <a:gd name="T1" fmla="*/ 120 h 2716"/>
                <a:gd name="T2" fmla="*/ 1047 w 2123"/>
                <a:gd name="T3" fmla="*/ 208 h 2716"/>
                <a:gd name="T4" fmla="*/ 996 w 2123"/>
                <a:gd name="T5" fmla="*/ 302 h 2716"/>
                <a:gd name="T6" fmla="*/ 812 w 2123"/>
                <a:gd name="T7" fmla="*/ 276 h 2716"/>
                <a:gd name="T8" fmla="*/ 740 w 2123"/>
                <a:gd name="T9" fmla="*/ 333 h 2716"/>
                <a:gd name="T10" fmla="*/ 601 w 2123"/>
                <a:gd name="T11" fmla="*/ 401 h 2716"/>
                <a:gd name="T12" fmla="*/ 476 w 2123"/>
                <a:gd name="T13" fmla="*/ 372 h 2716"/>
                <a:gd name="T14" fmla="*/ 229 w 2123"/>
                <a:gd name="T15" fmla="*/ 469 h 2716"/>
                <a:gd name="T16" fmla="*/ 268 w 2123"/>
                <a:gd name="T17" fmla="*/ 648 h 2716"/>
                <a:gd name="T18" fmla="*/ 200 w 2123"/>
                <a:gd name="T19" fmla="*/ 784 h 2716"/>
                <a:gd name="T20" fmla="*/ 236 w 2123"/>
                <a:gd name="T21" fmla="*/ 872 h 2716"/>
                <a:gd name="T22" fmla="*/ 116 w 2123"/>
                <a:gd name="T23" fmla="*/ 960 h 2716"/>
                <a:gd name="T24" fmla="*/ 56 w 2123"/>
                <a:gd name="T25" fmla="*/ 1013 h 2716"/>
                <a:gd name="T26" fmla="*/ 188 w 2123"/>
                <a:gd name="T27" fmla="*/ 1232 h 2716"/>
                <a:gd name="T28" fmla="*/ 188 w 2123"/>
                <a:gd name="T29" fmla="*/ 1364 h 2716"/>
                <a:gd name="T30" fmla="*/ 212 w 2123"/>
                <a:gd name="T31" fmla="*/ 1408 h 2716"/>
                <a:gd name="T32" fmla="*/ 193 w 2123"/>
                <a:gd name="T33" fmla="*/ 1700 h 2716"/>
                <a:gd name="T34" fmla="*/ 221 w 2123"/>
                <a:gd name="T35" fmla="*/ 1924 h 2716"/>
                <a:gd name="T36" fmla="*/ 388 w 2123"/>
                <a:gd name="T37" fmla="*/ 2033 h 2716"/>
                <a:gd name="T38" fmla="*/ 517 w 2123"/>
                <a:gd name="T39" fmla="*/ 2026 h 2716"/>
                <a:gd name="T40" fmla="*/ 568 w 2123"/>
                <a:gd name="T41" fmla="*/ 2216 h 2716"/>
                <a:gd name="T42" fmla="*/ 756 w 2123"/>
                <a:gd name="T43" fmla="*/ 2288 h 2716"/>
                <a:gd name="T44" fmla="*/ 792 w 2123"/>
                <a:gd name="T45" fmla="*/ 2368 h 2716"/>
                <a:gd name="T46" fmla="*/ 856 w 2123"/>
                <a:gd name="T47" fmla="*/ 2432 h 2716"/>
                <a:gd name="T48" fmla="*/ 708 w 2123"/>
                <a:gd name="T49" fmla="*/ 2524 h 2716"/>
                <a:gd name="T50" fmla="*/ 792 w 2123"/>
                <a:gd name="T51" fmla="*/ 2612 h 2716"/>
                <a:gd name="T52" fmla="*/ 941 w 2123"/>
                <a:gd name="T53" fmla="*/ 2604 h 2716"/>
                <a:gd name="T54" fmla="*/ 1136 w 2123"/>
                <a:gd name="T55" fmla="*/ 2669 h 2716"/>
                <a:gd name="T56" fmla="*/ 1356 w 2123"/>
                <a:gd name="T57" fmla="*/ 2547 h 2716"/>
                <a:gd name="T58" fmla="*/ 1484 w 2123"/>
                <a:gd name="T59" fmla="*/ 2528 h 2716"/>
                <a:gd name="T60" fmla="*/ 1609 w 2123"/>
                <a:gd name="T61" fmla="*/ 2651 h 2716"/>
                <a:gd name="T62" fmla="*/ 1745 w 2123"/>
                <a:gd name="T63" fmla="*/ 2612 h 2716"/>
                <a:gd name="T64" fmla="*/ 2058 w 2123"/>
                <a:gd name="T65" fmla="*/ 2423 h 2716"/>
                <a:gd name="T66" fmla="*/ 2089 w 2123"/>
                <a:gd name="T67" fmla="*/ 2099 h 2716"/>
                <a:gd name="T68" fmla="*/ 2047 w 2123"/>
                <a:gd name="T69" fmla="*/ 1993 h 2716"/>
                <a:gd name="T70" fmla="*/ 2118 w 2123"/>
                <a:gd name="T71" fmla="*/ 1856 h 2716"/>
                <a:gd name="T72" fmla="*/ 1927 w 2123"/>
                <a:gd name="T73" fmla="*/ 1565 h 2716"/>
                <a:gd name="T74" fmla="*/ 1773 w 2123"/>
                <a:gd name="T75" fmla="*/ 1376 h 2716"/>
                <a:gd name="T76" fmla="*/ 1710 w 2123"/>
                <a:gd name="T77" fmla="*/ 1104 h 2716"/>
                <a:gd name="T78" fmla="*/ 1648 w 2123"/>
                <a:gd name="T79" fmla="*/ 1012 h 2716"/>
                <a:gd name="T80" fmla="*/ 1569 w 2123"/>
                <a:gd name="T81" fmla="*/ 864 h 2716"/>
                <a:gd name="T82" fmla="*/ 1623 w 2123"/>
                <a:gd name="T83" fmla="*/ 636 h 2716"/>
                <a:gd name="T84" fmla="*/ 1648 w 2123"/>
                <a:gd name="T85" fmla="*/ 388 h 2716"/>
                <a:gd name="T86" fmla="*/ 1494 w 2123"/>
                <a:gd name="T87" fmla="*/ 172 h 2716"/>
                <a:gd name="T88" fmla="*/ 1372 w 2123"/>
                <a:gd name="T89" fmla="*/ 101 h 2716"/>
                <a:gd name="T90" fmla="*/ 1295 w 2123"/>
                <a:gd name="T91" fmla="*/ 93 h 2716"/>
                <a:gd name="T92" fmla="*/ 1204 w 2123"/>
                <a:gd name="T93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3" h="2716">
                  <a:moveTo>
                    <a:pt x="1196" y="0"/>
                  </a:moveTo>
                  <a:cubicBezTo>
                    <a:pt x="1183" y="30"/>
                    <a:pt x="1167" y="57"/>
                    <a:pt x="1144" y="80"/>
                  </a:cubicBezTo>
                  <a:cubicBezTo>
                    <a:pt x="1133" y="90"/>
                    <a:pt x="1109" y="102"/>
                    <a:pt x="1110" y="120"/>
                  </a:cubicBezTo>
                  <a:cubicBezTo>
                    <a:pt x="1112" y="138"/>
                    <a:pt x="1138" y="146"/>
                    <a:pt x="1152" y="152"/>
                  </a:cubicBezTo>
                  <a:cubicBezTo>
                    <a:pt x="1148" y="168"/>
                    <a:pt x="1148" y="168"/>
                    <a:pt x="1148" y="168"/>
                  </a:cubicBezTo>
                  <a:cubicBezTo>
                    <a:pt x="1113" y="157"/>
                    <a:pt x="1057" y="163"/>
                    <a:pt x="1047" y="208"/>
                  </a:cubicBezTo>
                  <a:cubicBezTo>
                    <a:pt x="1043" y="223"/>
                    <a:pt x="1059" y="237"/>
                    <a:pt x="1060" y="252"/>
                  </a:cubicBezTo>
                  <a:cubicBezTo>
                    <a:pt x="1046" y="249"/>
                    <a:pt x="1029" y="247"/>
                    <a:pt x="1020" y="261"/>
                  </a:cubicBezTo>
                  <a:cubicBezTo>
                    <a:pt x="1012" y="274"/>
                    <a:pt x="1018" y="301"/>
                    <a:pt x="996" y="302"/>
                  </a:cubicBezTo>
                  <a:cubicBezTo>
                    <a:pt x="981" y="302"/>
                    <a:pt x="970" y="288"/>
                    <a:pt x="956" y="287"/>
                  </a:cubicBezTo>
                  <a:cubicBezTo>
                    <a:pt x="945" y="287"/>
                    <a:pt x="935" y="296"/>
                    <a:pt x="925" y="294"/>
                  </a:cubicBezTo>
                  <a:cubicBezTo>
                    <a:pt x="896" y="287"/>
                    <a:pt x="839" y="221"/>
                    <a:pt x="812" y="276"/>
                  </a:cubicBezTo>
                  <a:cubicBezTo>
                    <a:pt x="804" y="292"/>
                    <a:pt x="815" y="311"/>
                    <a:pt x="814" y="328"/>
                  </a:cubicBezTo>
                  <a:cubicBezTo>
                    <a:pt x="813" y="341"/>
                    <a:pt x="804" y="352"/>
                    <a:pt x="800" y="364"/>
                  </a:cubicBezTo>
                  <a:cubicBezTo>
                    <a:pt x="779" y="355"/>
                    <a:pt x="759" y="346"/>
                    <a:pt x="740" y="333"/>
                  </a:cubicBezTo>
                  <a:cubicBezTo>
                    <a:pt x="732" y="327"/>
                    <a:pt x="723" y="313"/>
                    <a:pt x="712" y="314"/>
                  </a:cubicBezTo>
                  <a:cubicBezTo>
                    <a:pt x="694" y="317"/>
                    <a:pt x="693" y="344"/>
                    <a:pt x="686" y="356"/>
                  </a:cubicBezTo>
                  <a:cubicBezTo>
                    <a:pt x="675" y="375"/>
                    <a:pt x="626" y="418"/>
                    <a:pt x="601" y="401"/>
                  </a:cubicBezTo>
                  <a:cubicBezTo>
                    <a:pt x="590" y="393"/>
                    <a:pt x="591" y="372"/>
                    <a:pt x="588" y="360"/>
                  </a:cubicBezTo>
                  <a:cubicBezTo>
                    <a:pt x="576" y="360"/>
                    <a:pt x="576" y="360"/>
                    <a:pt x="576" y="360"/>
                  </a:cubicBezTo>
                  <a:cubicBezTo>
                    <a:pt x="553" y="415"/>
                    <a:pt x="520" y="384"/>
                    <a:pt x="476" y="372"/>
                  </a:cubicBezTo>
                  <a:cubicBezTo>
                    <a:pt x="455" y="438"/>
                    <a:pt x="402" y="390"/>
                    <a:pt x="356" y="395"/>
                  </a:cubicBezTo>
                  <a:cubicBezTo>
                    <a:pt x="336" y="398"/>
                    <a:pt x="329" y="419"/>
                    <a:pt x="315" y="429"/>
                  </a:cubicBezTo>
                  <a:cubicBezTo>
                    <a:pt x="290" y="448"/>
                    <a:pt x="248" y="438"/>
                    <a:pt x="229" y="469"/>
                  </a:cubicBezTo>
                  <a:cubicBezTo>
                    <a:pt x="199" y="518"/>
                    <a:pt x="268" y="549"/>
                    <a:pt x="252" y="600"/>
                  </a:cubicBezTo>
                  <a:cubicBezTo>
                    <a:pt x="248" y="614"/>
                    <a:pt x="213" y="639"/>
                    <a:pt x="220" y="650"/>
                  </a:cubicBezTo>
                  <a:cubicBezTo>
                    <a:pt x="231" y="665"/>
                    <a:pt x="255" y="649"/>
                    <a:pt x="268" y="648"/>
                  </a:cubicBezTo>
                  <a:cubicBezTo>
                    <a:pt x="283" y="647"/>
                    <a:pt x="302" y="671"/>
                    <a:pt x="306" y="684"/>
                  </a:cubicBezTo>
                  <a:cubicBezTo>
                    <a:pt x="314" y="710"/>
                    <a:pt x="261" y="731"/>
                    <a:pt x="256" y="756"/>
                  </a:cubicBezTo>
                  <a:cubicBezTo>
                    <a:pt x="231" y="754"/>
                    <a:pt x="213" y="762"/>
                    <a:pt x="200" y="784"/>
                  </a:cubicBezTo>
                  <a:cubicBezTo>
                    <a:pt x="236" y="784"/>
                    <a:pt x="236" y="784"/>
                    <a:pt x="236" y="784"/>
                  </a:cubicBezTo>
                  <a:cubicBezTo>
                    <a:pt x="231" y="807"/>
                    <a:pt x="228" y="822"/>
                    <a:pt x="256" y="824"/>
                  </a:cubicBezTo>
                  <a:cubicBezTo>
                    <a:pt x="236" y="872"/>
                    <a:pt x="236" y="872"/>
                    <a:pt x="236" y="872"/>
                  </a:cubicBezTo>
                  <a:cubicBezTo>
                    <a:pt x="206" y="879"/>
                    <a:pt x="206" y="892"/>
                    <a:pt x="208" y="920"/>
                  </a:cubicBezTo>
                  <a:cubicBezTo>
                    <a:pt x="185" y="915"/>
                    <a:pt x="159" y="913"/>
                    <a:pt x="140" y="930"/>
                  </a:cubicBezTo>
                  <a:cubicBezTo>
                    <a:pt x="132" y="937"/>
                    <a:pt x="127" y="958"/>
                    <a:pt x="116" y="960"/>
                  </a:cubicBezTo>
                  <a:cubicBezTo>
                    <a:pt x="104" y="962"/>
                    <a:pt x="100" y="945"/>
                    <a:pt x="93" y="939"/>
                  </a:cubicBezTo>
                  <a:cubicBezTo>
                    <a:pt x="83" y="928"/>
                    <a:pt x="56" y="911"/>
                    <a:pt x="40" y="914"/>
                  </a:cubicBezTo>
                  <a:cubicBezTo>
                    <a:pt x="0" y="921"/>
                    <a:pt x="40" y="1001"/>
                    <a:pt x="56" y="1013"/>
                  </a:cubicBezTo>
                  <a:cubicBezTo>
                    <a:pt x="87" y="1037"/>
                    <a:pt x="124" y="1008"/>
                    <a:pt x="156" y="1024"/>
                  </a:cubicBezTo>
                  <a:cubicBezTo>
                    <a:pt x="175" y="1034"/>
                    <a:pt x="172" y="1054"/>
                    <a:pt x="182" y="1070"/>
                  </a:cubicBezTo>
                  <a:cubicBezTo>
                    <a:pt x="212" y="1117"/>
                    <a:pt x="238" y="1186"/>
                    <a:pt x="188" y="1232"/>
                  </a:cubicBezTo>
                  <a:cubicBezTo>
                    <a:pt x="173" y="1196"/>
                    <a:pt x="145" y="1235"/>
                    <a:pt x="140" y="1256"/>
                  </a:cubicBezTo>
                  <a:cubicBezTo>
                    <a:pt x="202" y="1292"/>
                    <a:pt x="202" y="1292"/>
                    <a:pt x="202" y="1292"/>
                  </a:cubicBezTo>
                  <a:cubicBezTo>
                    <a:pt x="188" y="1364"/>
                    <a:pt x="188" y="1364"/>
                    <a:pt x="188" y="1364"/>
                  </a:cubicBezTo>
                  <a:cubicBezTo>
                    <a:pt x="164" y="1384"/>
                    <a:pt x="164" y="1384"/>
                    <a:pt x="164" y="1384"/>
                  </a:cubicBezTo>
                  <a:cubicBezTo>
                    <a:pt x="200" y="1380"/>
                    <a:pt x="200" y="1380"/>
                    <a:pt x="200" y="1380"/>
                  </a:cubicBezTo>
                  <a:cubicBezTo>
                    <a:pt x="212" y="1408"/>
                    <a:pt x="212" y="1408"/>
                    <a:pt x="212" y="1408"/>
                  </a:cubicBezTo>
                  <a:cubicBezTo>
                    <a:pt x="180" y="1424"/>
                    <a:pt x="160" y="1510"/>
                    <a:pt x="160" y="1544"/>
                  </a:cubicBezTo>
                  <a:cubicBezTo>
                    <a:pt x="180" y="1550"/>
                    <a:pt x="190" y="1560"/>
                    <a:pt x="196" y="1580"/>
                  </a:cubicBezTo>
                  <a:cubicBezTo>
                    <a:pt x="157" y="1604"/>
                    <a:pt x="188" y="1667"/>
                    <a:pt x="193" y="1700"/>
                  </a:cubicBezTo>
                  <a:cubicBezTo>
                    <a:pt x="196" y="1717"/>
                    <a:pt x="186" y="1732"/>
                    <a:pt x="189" y="1748"/>
                  </a:cubicBezTo>
                  <a:cubicBezTo>
                    <a:pt x="192" y="1766"/>
                    <a:pt x="206" y="1779"/>
                    <a:pt x="210" y="1796"/>
                  </a:cubicBezTo>
                  <a:cubicBezTo>
                    <a:pt x="219" y="1837"/>
                    <a:pt x="212" y="1883"/>
                    <a:pt x="221" y="1924"/>
                  </a:cubicBezTo>
                  <a:cubicBezTo>
                    <a:pt x="224" y="1938"/>
                    <a:pt x="236" y="1947"/>
                    <a:pt x="241" y="1960"/>
                  </a:cubicBezTo>
                  <a:cubicBezTo>
                    <a:pt x="252" y="1991"/>
                    <a:pt x="245" y="2029"/>
                    <a:pt x="281" y="2046"/>
                  </a:cubicBezTo>
                  <a:cubicBezTo>
                    <a:pt x="317" y="2063"/>
                    <a:pt x="357" y="2055"/>
                    <a:pt x="388" y="2033"/>
                  </a:cubicBezTo>
                  <a:cubicBezTo>
                    <a:pt x="401" y="2023"/>
                    <a:pt x="412" y="2004"/>
                    <a:pt x="428" y="1999"/>
                  </a:cubicBezTo>
                  <a:cubicBezTo>
                    <a:pt x="446" y="1993"/>
                    <a:pt x="471" y="2009"/>
                    <a:pt x="488" y="2015"/>
                  </a:cubicBezTo>
                  <a:cubicBezTo>
                    <a:pt x="497" y="2018"/>
                    <a:pt x="510" y="2019"/>
                    <a:pt x="517" y="2026"/>
                  </a:cubicBezTo>
                  <a:cubicBezTo>
                    <a:pt x="523" y="2033"/>
                    <a:pt x="557" y="2073"/>
                    <a:pt x="558" y="2080"/>
                  </a:cubicBezTo>
                  <a:cubicBezTo>
                    <a:pt x="561" y="2114"/>
                    <a:pt x="517" y="2164"/>
                    <a:pt x="508" y="2196"/>
                  </a:cubicBezTo>
                  <a:cubicBezTo>
                    <a:pt x="532" y="2196"/>
                    <a:pt x="552" y="2195"/>
                    <a:pt x="568" y="2216"/>
                  </a:cubicBezTo>
                  <a:cubicBezTo>
                    <a:pt x="575" y="2225"/>
                    <a:pt x="576" y="2237"/>
                    <a:pt x="585" y="2244"/>
                  </a:cubicBezTo>
                  <a:cubicBezTo>
                    <a:pt x="603" y="2256"/>
                    <a:pt x="628" y="2253"/>
                    <a:pt x="648" y="2259"/>
                  </a:cubicBezTo>
                  <a:cubicBezTo>
                    <a:pt x="694" y="2272"/>
                    <a:pt x="706" y="2299"/>
                    <a:pt x="756" y="2288"/>
                  </a:cubicBezTo>
                  <a:cubicBezTo>
                    <a:pt x="772" y="2312"/>
                    <a:pt x="772" y="2312"/>
                    <a:pt x="772" y="2312"/>
                  </a:cubicBezTo>
                  <a:cubicBezTo>
                    <a:pt x="801" y="2299"/>
                    <a:pt x="812" y="2328"/>
                    <a:pt x="792" y="2348"/>
                  </a:cubicBezTo>
                  <a:cubicBezTo>
                    <a:pt x="792" y="2368"/>
                    <a:pt x="792" y="2368"/>
                    <a:pt x="792" y="2368"/>
                  </a:cubicBezTo>
                  <a:cubicBezTo>
                    <a:pt x="805" y="2380"/>
                    <a:pt x="805" y="2388"/>
                    <a:pt x="800" y="2404"/>
                  </a:cubicBezTo>
                  <a:cubicBezTo>
                    <a:pt x="835" y="2403"/>
                    <a:pt x="837" y="2408"/>
                    <a:pt x="820" y="2436"/>
                  </a:cubicBezTo>
                  <a:cubicBezTo>
                    <a:pt x="856" y="2432"/>
                    <a:pt x="856" y="2432"/>
                    <a:pt x="856" y="2432"/>
                  </a:cubicBezTo>
                  <a:cubicBezTo>
                    <a:pt x="826" y="2491"/>
                    <a:pt x="792" y="2477"/>
                    <a:pt x="740" y="2464"/>
                  </a:cubicBezTo>
                  <a:cubicBezTo>
                    <a:pt x="756" y="2504"/>
                    <a:pt x="756" y="2504"/>
                    <a:pt x="756" y="2504"/>
                  </a:cubicBezTo>
                  <a:cubicBezTo>
                    <a:pt x="708" y="2524"/>
                    <a:pt x="708" y="2524"/>
                    <a:pt x="708" y="2524"/>
                  </a:cubicBezTo>
                  <a:cubicBezTo>
                    <a:pt x="700" y="2548"/>
                    <a:pt x="700" y="2548"/>
                    <a:pt x="700" y="2548"/>
                  </a:cubicBezTo>
                  <a:cubicBezTo>
                    <a:pt x="740" y="2545"/>
                    <a:pt x="735" y="2566"/>
                    <a:pt x="758" y="2591"/>
                  </a:cubicBezTo>
                  <a:cubicBezTo>
                    <a:pt x="767" y="2601"/>
                    <a:pt x="781" y="2604"/>
                    <a:pt x="792" y="2612"/>
                  </a:cubicBezTo>
                  <a:cubicBezTo>
                    <a:pt x="796" y="2612"/>
                    <a:pt x="796" y="2612"/>
                    <a:pt x="796" y="2612"/>
                  </a:cubicBezTo>
                  <a:cubicBezTo>
                    <a:pt x="829" y="2592"/>
                    <a:pt x="870" y="2596"/>
                    <a:pt x="908" y="2593"/>
                  </a:cubicBezTo>
                  <a:cubicBezTo>
                    <a:pt x="915" y="2592"/>
                    <a:pt x="944" y="2589"/>
                    <a:pt x="941" y="2604"/>
                  </a:cubicBezTo>
                  <a:cubicBezTo>
                    <a:pt x="935" y="2637"/>
                    <a:pt x="885" y="2614"/>
                    <a:pt x="884" y="2656"/>
                  </a:cubicBezTo>
                  <a:cubicBezTo>
                    <a:pt x="910" y="2662"/>
                    <a:pt x="936" y="2677"/>
                    <a:pt x="964" y="2678"/>
                  </a:cubicBezTo>
                  <a:cubicBezTo>
                    <a:pt x="1019" y="2681"/>
                    <a:pt x="1080" y="2666"/>
                    <a:pt x="1136" y="2669"/>
                  </a:cubicBezTo>
                  <a:cubicBezTo>
                    <a:pt x="1169" y="2670"/>
                    <a:pt x="1201" y="2686"/>
                    <a:pt x="1236" y="2674"/>
                  </a:cubicBezTo>
                  <a:cubicBezTo>
                    <a:pt x="1269" y="2662"/>
                    <a:pt x="1295" y="2607"/>
                    <a:pt x="1315" y="2580"/>
                  </a:cubicBezTo>
                  <a:cubicBezTo>
                    <a:pt x="1324" y="2568"/>
                    <a:pt x="1338" y="2547"/>
                    <a:pt x="1356" y="2547"/>
                  </a:cubicBezTo>
                  <a:cubicBezTo>
                    <a:pt x="1374" y="2548"/>
                    <a:pt x="1397" y="2570"/>
                    <a:pt x="1412" y="2580"/>
                  </a:cubicBezTo>
                  <a:cubicBezTo>
                    <a:pt x="1416" y="2580"/>
                    <a:pt x="1416" y="2580"/>
                    <a:pt x="1416" y="2580"/>
                  </a:cubicBezTo>
                  <a:cubicBezTo>
                    <a:pt x="1484" y="2528"/>
                    <a:pt x="1484" y="2528"/>
                    <a:pt x="1484" y="2528"/>
                  </a:cubicBezTo>
                  <a:cubicBezTo>
                    <a:pt x="1499" y="2562"/>
                    <a:pt x="1513" y="2583"/>
                    <a:pt x="1552" y="2592"/>
                  </a:cubicBezTo>
                  <a:cubicBezTo>
                    <a:pt x="1532" y="2644"/>
                    <a:pt x="1532" y="2644"/>
                    <a:pt x="1532" y="2644"/>
                  </a:cubicBezTo>
                  <a:cubicBezTo>
                    <a:pt x="1609" y="2651"/>
                    <a:pt x="1609" y="2651"/>
                    <a:pt x="1609" y="2651"/>
                  </a:cubicBezTo>
                  <a:cubicBezTo>
                    <a:pt x="1619" y="2684"/>
                    <a:pt x="1619" y="2684"/>
                    <a:pt x="1619" y="2684"/>
                  </a:cubicBezTo>
                  <a:cubicBezTo>
                    <a:pt x="1652" y="2716"/>
                    <a:pt x="1652" y="2716"/>
                    <a:pt x="1652" y="2716"/>
                  </a:cubicBezTo>
                  <a:cubicBezTo>
                    <a:pt x="1708" y="2703"/>
                    <a:pt x="1712" y="2649"/>
                    <a:pt x="1745" y="2612"/>
                  </a:cubicBezTo>
                  <a:cubicBezTo>
                    <a:pt x="1763" y="2593"/>
                    <a:pt x="1790" y="2584"/>
                    <a:pt x="1803" y="2560"/>
                  </a:cubicBezTo>
                  <a:cubicBezTo>
                    <a:pt x="1816" y="2538"/>
                    <a:pt x="1809" y="2512"/>
                    <a:pt x="1832" y="2494"/>
                  </a:cubicBezTo>
                  <a:cubicBezTo>
                    <a:pt x="1893" y="2447"/>
                    <a:pt x="2006" y="2478"/>
                    <a:pt x="2058" y="2423"/>
                  </a:cubicBezTo>
                  <a:cubicBezTo>
                    <a:pt x="2108" y="2369"/>
                    <a:pt x="2106" y="2280"/>
                    <a:pt x="2108" y="2212"/>
                  </a:cubicBezTo>
                  <a:cubicBezTo>
                    <a:pt x="2108" y="2190"/>
                    <a:pt x="2113" y="2170"/>
                    <a:pt x="2110" y="2148"/>
                  </a:cubicBezTo>
                  <a:cubicBezTo>
                    <a:pt x="2107" y="2129"/>
                    <a:pt x="2093" y="2117"/>
                    <a:pt x="2089" y="2099"/>
                  </a:cubicBezTo>
                  <a:cubicBezTo>
                    <a:pt x="2085" y="2083"/>
                    <a:pt x="2112" y="2077"/>
                    <a:pt x="2105" y="2061"/>
                  </a:cubicBezTo>
                  <a:cubicBezTo>
                    <a:pt x="2099" y="2046"/>
                    <a:pt x="2073" y="2056"/>
                    <a:pt x="2062" y="2046"/>
                  </a:cubicBezTo>
                  <a:cubicBezTo>
                    <a:pt x="2047" y="2032"/>
                    <a:pt x="2057" y="2009"/>
                    <a:pt x="2047" y="1993"/>
                  </a:cubicBezTo>
                  <a:cubicBezTo>
                    <a:pt x="2037" y="1977"/>
                    <a:pt x="2013" y="1977"/>
                    <a:pt x="2009" y="1956"/>
                  </a:cubicBezTo>
                  <a:cubicBezTo>
                    <a:pt x="2004" y="1925"/>
                    <a:pt x="2046" y="1885"/>
                    <a:pt x="2072" y="1875"/>
                  </a:cubicBezTo>
                  <a:cubicBezTo>
                    <a:pt x="2086" y="1870"/>
                    <a:pt x="2123" y="1884"/>
                    <a:pt x="2118" y="1856"/>
                  </a:cubicBezTo>
                  <a:cubicBezTo>
                    <a:pt x="2109" y="1811"/>
                    <a:pt x="2042" y="1825"/>
                    <a:pt x="2022" y="1788"/>
                  </a:cubicBezTo>
                  <a:cubicBezTo>
                    <a:pt x="1999" y="1746"/>
                    <a:pt x="1967" y="1701"/>
                    <a:pt x="1951" y="1656"/>
                  </a:cubicBezTo>
                  <a:cubicBezTo>
                    <a:pt x="1941" y="1629"/>
                    <a:pt x="1941" y="1588"/>
                    <a:pt x="1927" y="1565"/>
                  </a:cubicBezTo>
                  <a:cubicBezTo>
                    <a:pt x="1917" y="1547"/>
                    <a:pt x="1890" y="1545"/>
                    <a:pt x="1880" y="1524"/>
                  </a:cubicBezTo>
                  <a:cubicBezTo>
                    <a:pt x="1871" y="1506"/>
                    <a:pt x="1882" y="1483"/>
                    <a:pt x="1872" y="1466"/>
                  </a:cubicBezTo>
                  <a:cubicBezTo>
                    <a:pt x="1850" y="1431"/>
                    <a:pt x="1800" y="1408"/>
                    <a:pt x="1773" y="1376"/>
                  </a:cubicBezTo>
                  <a:cubicBezTo>
                    <a:pt x="1757" y="1355"/>
                    <a:pt x="1773" y="1325"/>
                    <a:pt x="1756" y="1306"/>
                  </a:cubicBezTo>
                  <a:cubicBezTo>
                    <a:pt x="1737" y="1283"/>
                    <a:pt x="1702" y="1295"/>
                    <a:pt x="1686" y="1260"/>
                  </a:cubicBezTo>
                  <a:cubicBezTo>
                    <a:pt x="1666" y="1215"/>
                    <a:pt x="1724" y="1156"/>
                    <a:pt x="1710" y="1104"/>
                  </a:cubicBezTo>
                  <a:cubicBezTo>
                    <a:pt x="1706" y="1089"/>
                    <a:pt x="1691" y="1082"/>
                    <a:pt x="1686" y="1068"/>
                  </a:cubicBezTo>
                  <a:cubicBezTo>
                    <a:pt x="1682" y="1054"/>
                    <a:pt x="1694" y="1035"/>
                    <a:pt x="1684" y="1022"/>
                  </a:cubicBezTo>
                  <a:cubicBezTo>
                    <a:pt x="1675" y="1012"/>
                    <a:pt x="1658" y="1020"/>
                    <a:pt x="1648" y="1012"/>
                  </a:cubicBezTo>
                  <a:cubicBezTo>
                    <a:pt x="1635" y="1003"/>
                    <a:pt x="1637" y="986"/>
                    <a:pt x="1628" y="974"/>
                  </a:cubicBezTo>
                  <a:cubicBezTo>
                    <a:pt x="1618" y="963"/>
                    <a:pt x="1601" y="969"/>
                    <a:pt x="1592" y="955"/>
                  </a:cubicBezTo>
                  <a:cubicBezTo>
                    <a:pt x="1580" y="935"/>
                    <a:pt x="1574" y="888"/>
                    <a:pt x="1569" y="864"/>
                  </a:cubicBezTo>
                  <a:cubicBezTo>
                    <a:pt x="1563" y="834"/>
                    <a:pt x="1585" y="807"/>
                    <a:pt x="1583" y="776"/>
                  </a:cubicBezTo>
                  <a:cubicBezTo>
                    <a:pt x="1582" y="750"/>
                    <a:pt x="1557" y="721"/>
                    <a:pt x="1569" y="696"/>
                  </a:cubicBezTo>
                  <a:cubicBezTo>
                    <a:pt x="1581" y="671"/>
                    <a:pt x="1619" y="665"/>
                    <a:pt x="1623" y="636"/>
                  </a:cubicBezTo>
                  <a:cubicBezTo>
                    <a:pt x="1629" y="598"/>
                    <a:pt x="1601" y="564"/>
                    <a:pt x="1592" y="528"/>
                  </a:cubicBezTo>
                  <a:cubicBezTo>
                    <a:pt x="1640" y="510"/>
                    <a:pt x="1600" y="494"/>
                    <a:pt x="1611" y="456"/>
                  </a:cubicBezTo>
                  <a:cubicBezTo>
                    <a:pt x="1619" y="430"/>
                    <a:pt x="1639" y="412"/>
                    <a:pt x="1648" y="388"/>
                  </a:cubicBezTo>
                  <a:cubicBezTo>
                    <a:pt x="1658" y="363"/>
                    <a:pt x="1648" y="320"/>
                    <a:pt x="1638" y="296"/>
                  </a:cubicBezTo>
                  <a:cubicBezTo>
                    <a:pt x="1621" y="253"/>
                    <a:pt x="1609" y="193"/>
                    <a:pt x="1552" y="228"/>
                  </a:cubicBezTo>
                  <a:cubicBezTo>
                    <a:pt x="1542" y="196"/>
                    <a:pt x="1514" y="196"/>
                    <a:pt x="1494" y="172"/>
                  </a:cubicBezTo>
                  <a:cubicBezTo>
                    <a:pt x="1476" y="150"/>
                    <a:pt x="1486" y="131"/>
                    <a:pt x="1452" y="120"/>
                  </a:cubicBezTo>
                  <a:cubicBezTo>
                    <a:pt x="1435" y="140"/>
                    <a:pt x="1418" y="131"/>
                    <a:pt x="1412" y="108"/>
                  </a:cubicBezTo>
                  <a:cubicBezTo>
                    <a:pt x="1372" y="101"/>
                    <a:pt x="1372" y="101"/>
                    <a:pt x="1372" y="101"/>
                  </a:cubicBezTo>
                  <a:cubicBezTo>
                    <a:pt x="1348" y="109"/>
                    <a:pt x="1348" y="109"/>
                    <a:pt x="1348" y="109"/>
                  </a:cubicBezTo>
                  <a:cubicBezTo>
                    <a:pt x="1323" y="83"/>
                    <a:pt x="1323" y="83"/>
                    <a:pt x="1323" y="83"/>
                  </a:cubicBezTo>
                  <a:cubicBezTo>
                    <a:pt x="1295" y="93"/>
                    <a:pt x="1295" y="93"/>
                    <a:pt x="1295" y="93"/>
                  </a:cubicBezTo>
                  <a:cubicBezTo>
                    <a:pt x="1248" y="92"/>
                    <a:pt x="1248" y="92"/>
                    <a:pt x="1248" y="92"/>
                  </a:cubicBezTo>
                  <a:cubicBezTo>
                    <a:pt x="1247" y="32"/>
                    <a:pt x="1247" y="32"/>
                    <a:pt x="1247" y="32"/>
                  </a:cubicBezTo>
                  <a:cubicBezTo>
                    <a:pt x="1204" y="0"/>
                    <a:pt x="1204" y="0"/>
                    <a:pt x="1204" y="0"/>
                  </a:cubicBezTo>
                  <a:lnTo>
                    <a:pt x="119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D312CF5-8B7C-C8BE-F2B4-1F1816AF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11" y="2120677"/>
              <a:ext cx="754062" cy="708025"/>
            </a:xfrm>
            <a:custGeom>
              <a:avLst/>
              <a:gdLst>
                <a:gd name="T0" fmla="*/ 963 w 2491"/>
                <a:gd name="T1" fmla="*/ 89 h 2360"/>
                <a:gd name="T2" fmla="*/ 891 w 2491"/>
                <a:gd name="T3" fmla="*/ 157 h 2360"/>
                <a:gd name="T4" fmla="*/ 771 w 2491"/>
                <a:gd name="T5" fmla="*/ 385 h 2360"/>
                <a:gd name="T6" fmla="*/ 675 w 2491"/>
                <a:gd name="T7" fmla="*/ 477 h 2360"/>
                <a:gd name="T8" fmla="*/ 503 w 2491"/>
                <a:gd name="T9" fmla="*/ 449 h 2360"/>
                <a:gd name="T10" fmla="*/ 355 w 2491"/>
                <a:gd name="T11" fmla="*/ 457 h 2360"/>
                <a:gd name="T12" fmla="*/ 191 w 2491"/>
                <a:gd name="T13" fmla="*/ 589 h 2360"/>
                <a:gd name="T14" fmla="*/ 147 w 2491"/>
                <a:gd name="T15" fmla="*/ 889 h 2360"/>
                <a:gd name="T16" fmla="*/ 27 w 2491"/>
                <a:gd name="T17" fmla="*/ 1166 h 2360"/>
                <a:gd name="T18" fmla="*/ 144 w 2491"/>
                <a:gd name="T19" fmla="*/ 1201 h 2360"/>
                <a:gd name="T20" fmla="*/ 255 w 2491"/>
                <a:gd name="T21" fmla="*/ 1093 h 2360"/>
                <a:gd name="T22" fmla="*/ 396 w 2491"/>
                <a:gd name="T23" fmla="*/ 1129 h 2360"/>
                <a:gd name="T24" fmla="*/ 466 w 2491"/>
                <a:gd name="T25" fmla="*/ 1362 h 2360"/>
                <a:gd name="T26" fmla="*/ 807 w 2491"/>
                <a:gd name="T27" fmla="*/ 1438 h 2360"/>
                <a:gd name="T28" fmla="*/ 951 w 2491"/>
                <a:gd name="T29" fmla="*/ 1624 h 2360"/>
                <a:gd name="T30" fmla="*/ 1114 w 2491"/>
                <a:gd name="T31" fmla="*/ 1562 h 2360"/>
                <a:gd name="T32" fmla="*/ 1289 w 2491"/>
                <a:gd name="T33" fmla="*/ 1701 h 2360"/>
                <a:gd name="T34" fmla="*/ 1117 w 2491"/>
                <a:gd name="T35" fmla="*/ 1901 h 2360"/>
                <a:gd name="T36" fmla="*/ 1268 w 2491"/>
                <a:gd name="T37" fmla="*/ 2066 h 2360"/>
                <a:gd name="T38" fmla="*/ 1376 w 2491"/>
                <a:gd name="T39" fmla="*/ 2261 h 2360"/>
                <a:gd name="T40" fmla="*/ 1727 w 2491"/>
                <a:gd name="T41" fmla="*/ 2169 h 2360"/>
                <a:gd name="T42" fmla="*/ 1713 w 2491"/>
                <a:gd name="T43" fmla="*/ 2064 h 2360"/>
                <a:gd name="T44" fmla="*/ 1723 w 2491"/>
                <a:gd name="T45" fmla="*/ 1859 h 2360"/>
                <a:gd name="T46" fmla="*/ 1795 w 2491"/>
                <a:gd name="T47" fmla="*/ 1837 h 2360"/>
                <a:gd name="T48" fmla="*/ 1827 w 2491"/>
                <a:gd name="T49" fmla="*/ 1745 h 2360"/>
                <a:gd name="T50" fmla="*/ 1968 w 2491"/>
                <a:gd name="T51" fmla="*/ 1661 h 2360"/>
                <a:gd name="T52" fmla="*/ 1971 w 2491"/>
                <a:gd name="T53" fmla="*/ 1537 h 2360"/>
                <a:gd name="T54" fmla="*/ 2055 w 2491"/>
                <a:gd name="T55" fmla="*/ 1373 h 2360"/>
                <a:gd name="T56" fmla="*/ 2151 w 2491"/>
                <a:gd name="T57" fmla="*/ 1261 h 2360"/>
                <a:gd name="T58" fmla="*/ 2243 w 2491"/>
                <a:gd name="T59" fmla="*/ 1165 h 2360"/>
                <a:gd name="T60" fmla="*/ 2289 w 2491"/>
                <a:gd name="T61" fmla="*/ 981 h 2360"/>
                <a:gd name="T62" fmla="*/ 2403 w 2491"/>
                <a:gd name="T63" fmla="*/ 933 h 2360"/>
                <a:gd name="T64" fmla="*/ 2444 w 2491"/>
                <a:gd name="T65" fmla="*/ 805 h 2360"/>
                <a:gd name="T66" fmla="*/ 2447 w 2491"/>
                <a:gd name="T67" fmla="*/ 617 h 2360"/>
                <a:gd name="T68" fmla="*/ 2411 w 2491"/>
                <a:gd name="T69" fmla="*/ 633 h 2360"/>
                <a:gd name="T70" fmla="*/ 2276 w 2491"/>
                <a:gd name="T71" fmla="*/ 581 h 2360"/>
                <a:gd name="T72" fmla="*/ 2256 w 2491"/>
                <a:gd name="T73" fmla="*/ 367 h 2360"/>
                <a:gd name="T74" fmla="*/ 2011 w 2491"/>
                <a:gd name="T75" fmla="*/ 409 h 2360"/>
                <a:gd name="T76" fmla="*/ 1851 w 2491"/>
                <a:gd name="T77" fmla="*/ 413 h 2360"/>
                <a:gd name="T78" fmla="*/ 1712 w 2491"/>
                <a:gd name="T79" fmla="*/ 377 h 2360"/>
                <a:gd name="T80" fmla="*/ 1575 w 2491"/>
                <a:gd name="T81" fmla="*/ 253 h 2360"/>
                <a:gd name="T82" fmla="*/ 1555 w 2491"/>
                <a:gd name="T83" fmla="*/ 125 h 2360"/>
                <a:gd name="T84" fmla="*/ 1395 w 2491"/>
                <a:gd name="T85" fmla="*/ 26 h 2360"/>
                <a:gd name="T86" fmla="*/ 1255 w 2491"/>
                <a:gd name="T87" fmla="*/ 229 h 2360"/>
                <a:gd name="T88" fmla="*/ 1163 w 2491"/>
                <a:gd name="T89" fmla="*/ 137 h 2360"/>
                <a:gd name="T90" fmla="*/ 1071 w 2491"/>
                <a:gd name="T91" fmla="*/ 5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1" h="2360">
                  <a:moveTo>
                    <a:pt x="1043" y="49"/>
                  </a:moveTo>
                  <a:cubicBezTo>
                    <a:pt x="1015" y="41"/>
                    <a:pt x="1015" y="41"/>
                    <a:pt x="1015" y="41"/>
                  </a:cubicBezTo>
                  <a:cubicBezTo>
                    <a:pt x="1006" y="70"/>
                    <a:pt x="998" y="91"/>
                    <a:pt x="963" y="89"/>
                  </a:cubicBezTo>
                  <a:cubicBezTo>
                    <a:pt x="951" y="121"/>
                    <a:pt x="951" y="121"/>
                    <a:pt x="951" y="121"/>
                  </a:cubicBezTo>
                  <a:cubicBezTo>
                    <a:pt x="935" y="118"/>
                    <a:pt x="926" y="120"/>
                    <a:pt x="927" y="137"/>
                  </a:cubicBezTo>
                  <a:cubicBezTo>
                    <a:pt x="891" y="157"/>
                    <a:pt x="891" y="157"/>
                    <a:pt x="891" y="157"/>
                  </a:cubicBezTo>
                  <a:cubicBezTo>
                    <a:pt x="863" y="321"/>
                    <a:pt x="863" y="321"/>
                    <a:pt x="863" y="321"/>
                  </a:cubicBezTo>
                  <a:cubicBezTo>
                    <a:pt x="775" y="325"/>
                    <a:pt x="775" y="325"/>
                    <a:pt x="775" y="325"/>
                  </a:cubicBezTo>
                  <a:cubicBezTo>
                    <a:pt x="771" y="385"/>
                    <a:pt x="771" y="385"/>
                    <a:pt x="771" y="385"/>
                  </a:cubicBezTo>
                  <a:cubicBezTo>
                    <a:pt x="755" y="381"/>
                    <a:pt x="755" y="381"/>
                    <a:pt x="755" y="381"/>
                  </a:cubicBezTo>
                  <a:cubicBezTo>
                    <a:pt x="735" y="437"/>
                    <a:pt x="735" y="437"/>
                    <a:pt x="735" y="437"/>
                  </a:cubicBezTo>
                  <a:cubicBezTo>
                    <a:pt x="702" y="432"/>
                    <a:pt x="706" y="472"/>
                    <a:pt x="675" y="477"/>
                  </a:cubicBezTo>
                  <a:cubicBezTo>
                    <a:pt x="685" y="423"/>
                    <a:pt x="614" y="383"/>
                    <a:pt x="571" y="370"/>
                  </a:cubicBezTo>
                  <a:cubicBezTo>
                    <a:pt x="558" y="366"/>
                    <a:pt x="517" y="361"/>
                    <a:pt x="506" y="372"/>
                  </a:cubicBezTo>
                  <a:cubicBezTo>
                    <a:pt x="491" y="387"/>
                    <a:pt x="498" y="430"/>
                    <a:pt x="503" y="449"/>
                  </a:cubicBezTo>
                  <a:cubicBezTo>
                    <a:pt x="462" y="437"/>
                    <a:pt x="455" y="492"/>
                    <a:pt x="455" y="525"/>
                  </a:cubicBezTo>
                  <a:cubicBezTo>
                    <a:pt x="412" y="512"/>
                    <a:pt x="405" y="477"/>
                    <a:pt x="355" y="481"/>
                  </a:cubicBezTo>
                  <a:cubicBezTo>
                    <a:pt x="355" y="457"/>
                    <a:pt x="355" y="457"/>
                    <a:pt x="355" y="457"/>
                  </a:cubicBezTo>
                  <a:cubicBezTo>
                    <a:pt x="319" y="459"/>
                    <a:pt x="308" y="486"/>
                    <a:pt x="284" y="507"/>
                  </a:cubicBezTo>
                  <a:cubicBezTo>
                    <a:pt x="262" y="526"/>
                    <a:pt x="244" y="515"/>
                    <a:pt x="243" y="553"/>
                  </a:cubicBezTo>
                  <a:cubicBezTo>
                    <a:pt x="208" y="552"/>
                    <a:pt x="192" y="548"/>
                    <a:pt x="191" y="589"/>
                  </a:cubicBezTo>
                  <a:cubicBezTo>
                    <a:pt x="163" y="585"/>
                    <a:pt x="163" y="585"/>
                    <a:pt x="163" y="585"/>
                  </a:cubicBezTo>
                  <a:cubicBezTo>
                    <a:pt x="150" y="632"/>
                    <a:pt x="219" y="669"/>
                    <a:pt x="210" y="709"/>
                  </a:cubicBezTo>
                  <a:cubicBezTo>
                    <a:pt x="196" y="770"/>
                    <a:pt x="169" y="831"/>
                    <a:pt x="147" y="889"/>
                  </a:cubicBezTo>
                  <a:cubicBezTo>
                    <a:pt x="139" y="911"/>
                    <a:pt x="142" y="935"/>
                    <a:pt x="134" y="957"/>
                  </a:cubicBezTo>
                  <a:cubicBezTo>
                    <a:pt x="115" y="1015"/>
                    <a:pt x="91" y="1071"/>
                    <a:pt x="73" y="1129"/>
                  </a:cubicBezTo>
                  <a:cubicBezTo>
                    <a:pt x="67" y="1150"/>
                    <a:pt x="42" y="1154"/>
                    <a:pt x="27" y="1166"/>
                  </a:cubicBezTo>
                  <a:cubicBezTo>
                    <a:pt x="2" y="1188"/>
                    <a:pt x="0" y="1219"/>
                    <a:pt x="7" y="1249"/>
                  </a:cubicBezTo>
                  <a:cubicBezTo>
                    <a:pt x="52" y="1249"/>
                    <a:pt x="112" y="1270"/>
                    <a:pt x="155" y="1249"/>
                  </a:cubicBezTo>
                  <a:cubicBezTo>
                    <a:pt x="151" y="1233"/>
                    <a:pt x="142" y="1217"/>
                    <a:pt x="144" y="1201"/>
                  </a:cubicBezTo>
                  <a:cubicBezTo>
                    <a:pt x="148" y="1168"/>
                    <a:pt x="196" y="1093"/>
                    <a:pt x="131" y="1105"/>
                  </a:cubicBezTo>
                  <a:cubicBezTo>
                    <a:pt x="131" y="1096"/>
                    <a:pt x="132" y="1089"/>
                    <a:pt x="137" y="1081"/>
                  </a:cubicBezTo>
                  <a:cubicBezTo>
                    <a:pt x="176" y="1022"/>
                    <a:pt x="210" y="1084"/>
                    <a:pt x="255" y="1093"/>
                  </a:cubicBezTo>
                  <a:cubicBezTo>
                    <a:pt x="268" y="1096"/>
                    <a:pt x="275" y="1082"/>
                    <a:pt x="287" y="1080"/>
                  </a:cubicBezTo>
                  <a:cubicBezTo>
                    <a:pt x="300" y="1079"/>
                    <a:pt x="315" y="1093"/>
                    <a:pt x="327" y="1097"/>
                  </a:cubicBezTo>
                  <a:cubicBezTo>
                    <a:pt x="345" y="1064"/>
                    <a:pt x="390" y="1104"/>
                    <a:pt x="396" y="1129"/>
                  </a:cubicBezTo>
                  <a:cubicBezTo>
                    <a:pt x="403" y="1157"/>
                    <a:pt x="380" y="1181"/>
                    <a:pt x="383" y="1209"/>
                  </a:cubicBezTo>
                  <a:cubicBezTo>
                    <a:pt x="388" y="1246"/>
                    <a:pt x="444" y="1271"/>
                    <a:pt x="456" y="1305"/>
                  </a:cubicBezTo>
                  <a:cubicBezTo>
                    <a:pt x="462" y="1321"/>
                    <a:pt x="452" y="1349"/>
                    <a:pt x="466" y="1362"/>
                  </a:cubicBezTo>
                  <a:cubicBezTo>
                    <a:pt x="481" y="1375"/>
                    <a:pt x="499" y="1341"/>
                    <a:pt x="519" y="1349"/>
                  </a:cubicBezTo>
                  <a:cubicBezTo>
                    <a:pt x="589" y="1376"/>
                    <a:pt x="652" y="1416"/>
                    <a:pt x="723" y="1441"/>
                  </a:cubicBezTo>
                  <a:cubicBezTo>
                    <a:pt x="752" y="1451"/>
                    <a:pt x="778" y="1416"/>
                    <a:pt x="807" y="1438"/>
                  </a:cubicBezTo>
                  <a:cubicBezTo>
                    <a:pt x="840" y="1465"/>
                    <a:pt x="847" y="1524"/>
                    <a:pt x="867" y="1561"/>
                  </a:cubicBezTo>
                  <a:cubicBezTo>
                    <a:pt x="889" y="1553"/>
                    <a:pt x="931" y="1527"/>
                    <a:pt x="944" y="1561"/>
                  </a:cubicBezTo>
                  <a:cubicBezTo>
                    <a:pt x="951" y="1579"/>
                    <a:pt x="927" y="1618"/>
                    <a:pt x="951" y="1624"/>
                  </a:cubicBezTo>
                  <a:cubicBezTo>
                    <a:pt x="995" y="1634"/>
                    <a:pt x="990" y="1565"/>
                    <a:pt x="1031" y="1558"/>
                  </a:cubicBezTo>
                  <a:cubicBezTo>
                    <a:pt x="1070" y="1551"/>
                    <a:pt x="1082" y="1601"/>
                    <a:pt x="1123" y="1601"/>
                  </a:cubicBezTo>
                  <a:cubicBezTo>
                    <a:pt x="1119" y="1589"/>
                    <a:pt x="1110" y="1574"/>
                    <a:pt x="1114" y="1562"/>
                  </a:cubicBezTo>
                  <a:cubicBezTo>
                    <a:pt x="1121" y="1537"/>
                    <a:pt x="1169" y="1544"/>
                    <a:pt x="1187" y="1550"/>
                  </a:cubicBezTo>
                  <a:cubicBezTo>
                    <a:pt x="1217" y="1561"/>
                    <a:pt x="1299" y="1634"/>
                    <a:pt x="1303" y="1669"/>
                  </a:cubicBezTo>
                  <a:cubicBezTo>
                    <a:pt x="1304" y="1681"/>
                    <a:pt x="1293" y="1691"/>
                    <a:pt x="1289" y="1701"/>
                  </a:cubicBezTo>
                  <a:cubicBezTo>
                    <a:pt x="1279" y="1727"/>
                    <a:pt x="1264" y="1755"/>
                    <a:pt x="1239" y="1770"/>
                  </a:cubicBezTo>
                  <a:cubicBezTo>
                    <a:pt x="1226" y="1778"/>
                    <a:pt x="1212" y="1775"/>
                    <a:pt x="1199" y="1780"/>
                  </a:cubicBezTo>
                  <a:cubicBezTo>
                    <a:pt x="1151" y="1799"/>
                    <a:pt x="1099" y="1844"/>
                    <a:pt x="1117" y="1901"/>
                  </a:cubicBezTo>
                  <a:cubicBezTo>
                    <a:pt x="1133" y="1952"/>
                    <a:pt x="1193" y="1939"/>
                    <a:pt x="1219" y="1981"/>
                  </a:cubicBezTo>
                  <a:cubicBezTo>
                    <a:pt x="1230" y="1998"/>
                    <a:pt x="1226" y="2018"/>
                    <a:pt x="1234" y="2036"/>
                  </a:cubicBezTo>
                  <a:cubicBezTo>
                    <a:pt x="1241" y="2051"/>
                    <a:pt x="1258" y="2054"/>
                    <a:pt x="1268" y="2066"/>
                  </a:cubicBezTo>
                  <a:cubicBezTo>
                    <a:pt x="1280" y="2080"/>
                    <a:pt x="1282" y="2099"/>
                    <a:pt x="1293" y="2112"/>
                  </a:cubicBezTo>
                  <a:cubicBezTo>
                    <a:pt x="1315" y="2139"/>
                    <a:pt x="1355" y="2158"/>
                    <a:pt x="1371" y="2189"/>
                  </a:cubicBezTo>
                  <a:cubicBezTo>
                    <a:pt x="1382" y="2211"/>
                    <a:pt x="1370" y="2238"/>
                    <a:pt x="1376" y="2261"/>
                  </a:cubicBezTo>
                  <a:cubicBezTo>
                    <a:pt x="1384" y="2294"/>
                    <a:pt x="1455" y="2360"/>
                    <a:pt x="1491" y="2360"/>
                  </a:cubicBezTo>
                  <a:cubicBezTo>
                    <a:pt x="1549" y="2360"/>
                    <a:pt x="1576" y="2266"/>
                    <a:pt x="1613" y="2234"/>
                  </a:cubicBezTo>
                  <a:cubicBezTo>
                    <a:pt x="1653" y="2200"/>
                    <a:pt x="1715" y="2229"/>
                    <a:pt x="1727" y="2169"/>
                  </a:cubicBezTo>
                  <a:cubicBezTo>
                    <a:pt x="1742" y="2177"/>
                    <a:pt x="1752" y="2216"/>
                    <a:pt x="1767" y="2216"/>
                  </a:cubicBezTo>
                  <a:cubicBezTo>
                    <a:pt x="1785" y="2216"/>
                    <a:pt x="1780" y="2142"/>
                    <a:pt x="1778" y="2129"/>
                  </a:cubicBezTo>
                  <a:cubicBezTo>
                    <a:pt x="1771" y="2093"/>
                    <a:pt x="1733" y="2088"/>
                    <a:pt x="1713" y="2064"/>
                  </a:cubicBezTo>
                  <a:cubicBezTo>
                    <a:pt x="1702" y="2049"/>
                    <a:pt x="1709" y="2029"/>
                    <a:pt x="1703" y="2013"/>
                  </a:cubicBezTo>
                  <a:cubicBezTo>
                    <a:pt x="1695" y="1990"/>
                    <a:pt x="1672" y="1974"/>
                    <a:pt x="1669" y="1949"/>
                  </a:cubicBezTo>
                  <a:cubicBezTo>
                    <a:pt x="1663" y="1908"/>
                    <a:pt x="1704" y="1888"/>
                    <a:pt x="1723" y="1859"/>
                  </a:cubicBezTo>
                  <a:cubicBezTo>
                    <a:pt x="1730" y="1848"/>
                    <a:pt x="1730" y="1832"/>
                    <a:pt x="1740" y="1824"/>
                  </a:cubicBezTo>
                  <a:cubicBezTo>
                    <a:pt x="1750" y="1817"/>
                    <a:pt x="1756" y="1823"/>
                    <a:pt x="1763" y="1829"/>
                  </a:cubicBezTo>
                  <a:cubicBezTo>
                    <a:pt x="1795" y="1837"/>
                    <a:pt x="1795" y="1837"/>
                    <a:pt x="1795" y="1837"/>
                  </a:cubicBezTo>
                  <a:cubicBezTo>
                    <a:pt x="1815" y="1829"/>
                    <a:pt x="1815" y="1829"/>
                    <a:pt x="1815" y="1829"/>
                  </a:cubicBezTo>
                  <a:cubicBezTo>
                    <a:pt x="1811" y="1804"/>
                    <a:pt x="1820" y="1801"/>
                    <a:pt x="1827" y="1780"/>
                  </a:cubicBezTo>
                  <a:cubicBezTo>
                    <a:pt x="1830" y="1769"/>
                    <a:pt x="1824" y="1757"/>
                    <a:pt x="1827" y="1745"/>
                  </a:cubicBezTo>
                  <a:cubicBezTo>
                    <a:pt x="1831" y="1726"/>
                    <a:pt x="1846" y="1710"/>
                    <a:pt x="1854" y="1693"/>
                  </a:cubicBezTo>
                  <a:cubicBezTo>
                    <a:pt x="1861" y="1681"/>
                    <a:pt x="1861" y="1658"/>
                    <a:pt x="1875" y="1652"/>
                  </a:cubicBezTo>
                  <a:cubicBezTo>
                    <a:pt x="1903" y="1642"/>
                    <a:pt x="1939" y="1687"/>
                    <a:pt x="1968" y="1661"/>
                  </a:cubicBezTo>
                  <a:cubicBezTo>
                    <a:pt x="1989" y="1643"/>
                    <a:pt x="1960" y="1604"/>
                    <a:pt x="1991" y="1585"/>
                  </a:cubicBezTo>
                  <a:cubicBezTo>
                    <a:pt x="1991" y="1577"/>
                    <a:pt x="1991" y="1577"/>
                    <a:pt x="1991" y="1577"/>
                  </a:cubicBezTo>
                  <a:cubicBezTo>
                    <a:pt x="1976" y="1566"/>
                    <a:pt x="1971" y="1556"/>
                    <a:pt x="1971" y="1537"/>
                  </a:cubicBezTo>
                  <a:cubicBezTo>
                    <a:pt x="2029" y="1531"/>
                    <a:pt x="1983" y="1480"/>
                    <a:pt x="2003" y="1449"/>
                  </a:cubicBezTo>
                  <a:cubicBezTo>
                    <a:pt x="2021" y="1422"/>
                    <a:pt x="2048" y="1454"/>
                    <a:pt x="2068" y="1437"/>
                  </a:cubicBezTo>
                  <a:cubicBezTo>
                    <a:pt x="2080" y="1425"/>
                    <a:pt x="2053" y="1390"/>
                    <a:pt x="2055" y="1373"/>
                  </a:cubicBezTo>
                  <a:cubicBezTo>
                    <a:pt x="2060" y="1342"/>
                    <a:pt x="2154" y="1317"/>
                    <a:pt x="2083" y="1285"/>
                  </a:cubicBezTo>
                  <a:cubicBezTo>
                    <a:pt x="2099" y="1245"/>
                    <a:pt x="2099" y="1245"/>
                    <a:pt x="2099" y="1245"/>
                  </a:cubicBezTo>
                  <a:cubicBezTo>
                    <a:pt x="2151" y="1261"/>
                    <a:pt x="2151" y="1261"/>
                    <a:pt x="2151" y="1261"/>
                  </a:cubicBezTo>
                  <a:cubicBezTo>
                    <a:pt x="2151" y="1206"/>
                    <a:pt x="2157" y="1181"/>
                    <a:pt x="2219" y="1189"/>
                  </a:cubicBezTo>
                  <a:cubicBezTo>
                    <a:pt x="2211" y="1169"/>
                    <a:pt x="2211" y="1169"/>
                    <a:pt x="2211" y="1169"/>
                  </a:cubicBezTo>
                  <a:cubicBezTo>
                    <a:pt x="2243" y="1165"/>
                    <a:pt x="2243" y="1165"/>
                    <a:pt x="2243" y="1165"/>
                  </a:cubicBezTo>
                  <a:cubicBezTo>
                    <a:pt x="2238" y="1138"/>
                    <a:pt x="2229" y="1094"/>
                    <a:pt x="2246" y="1068"/>
                  </a:cubicBezTo>
                  <a:cubicBezTo>
                    <a:pt x="2256" y="1054"/>
                    <a:pt x="2282" y="1060"/>
                    <a:pt x="2286" y="1041"/>
                  </a:cubicBezTo>
                  <a:cubicBezTo>
                    <a:pt x="2290" y="1025"/>
                    <a:pt x="2294" y="997"/>
                    <a:pt x="2289" y="981"/>
                  </a:cubicBezTo>
                  <a:cubicBezTo>
                    <a:pt x="2287" y="971"/>
                    <a:pt x="2273" y="961"/>
                    <a:pt x="2276" y="949"/>
                  </a:cubicBezTo>
                  <a:cubicBezTo>
                    <a:pt x="2283" y="926"/>
                    <a:pt x="2315" y="931"/>
                    <a:pt x="2323" y="905"/>
                  </a:cubicBezTo>
                  <a:cubicBezTo>
                    <a:pt x="2403" y="933"/>
                    <a:pt x="2403" y="933"/>
                    <a:pt x="2403" y="933"/>
                  </a:cubicBezTo>
                  <a:cubicBezTo>
                    <a:pt x="2403" y="921"/>
                    <a:pt x="2403" y="921"/>
                    <a:pt x="2403" y="921"/>
                  </a:cubicBezTo>
                  <a:cubicBezTo>
                    <a:pt x="2491" y="901"/>
                    <a:pt x="2491" y="901"/>
                    <a:pt x="2491" y="901"/>
                  </a:cubicBezTo>
                  <a:cubicBezTo>
                    <a:pt x="2475" y="869"/>
                    <a:pt x="2449" y="844"/>
                    <a:pt x="2444" y="805"/>
                  </a:cubicBezTo>
                  <a:cubicBezTo>
                    <a:pt x="2440" y="781"/>
                    <a:pt x="2460" y="762"/>
                    <a:pt x="2452" y="738"/>
                  </a:cubicBezTo>
                  <a:cubicBezTo>
                    <a:pt x="2442" y="708"/>
                    <a:pt x="2396" y="657"/>
                    <a:pt x="2447" y="641"/>
                  </a:cubicBezTo>
                  <a:cubicBezTo>
                    <a:pt x="2447" y="617"/>
                    <a:pt x="2447" y="617"/>
                    <a:pt x="2447" y="617"/>
                  </a:cubicBezTo>
                  <a:cubicBezTo>
                    <a:pt x="2431" y="625"/>
                    <a:pt x="2431" y="625"/>
                    <a:pt x="2431" y="625"/>
                  </a:cubicBezTo>
                  <a:cubicBezTo>
                    <a:pt x="2415" y="609"/>
                    <a:pt x="2415" y="609"/>
                    <a:pt x="2415" y="609"/>
                  </a:cubicBezTo>
                  <a:cubicBezTo>
                    <a:pt x="2411" y="633"/>
                    <a:pt x="2411" y="633"/>
                    <a:pt x="2411" y="633"/>
                  </a:cubicBezTo>
                  <a:cubicBezTo>
                    <a:pt x="2339" y="612"/>
                    <a:pt x="2339" y="612"/>
                    <a:pt x="2339" y="612"/>
                  </a:cubicBezTo>
                  <a:cubicBezTo>
                    <a:pt x="2292" y="621"/>
                    <a:pt x="2292" y="621"/>
                    <a:pt x="2292" y="621"/>
                  </a:cubicBezTo>
                  <a:cubicBezTo>
                    <a:pt x="2276" y="581"/>
                    <a:pt x="2276" y="581"/>
                    <a:pt x="2276" y="581"/>
                  </a:cubicBezTo>
                  <a:cubicBezTo>
                    <a:pt x="2251" y="489"/>
                    <a:pt x="2251" y="489"/>
                    <a:pt x="2251" y="489"/>
                  </a:cubicBezTo>
                  <a:cubicBezTo>
                    <a:pt x="2262" y="486"/>
                    <a:pt x="2276" y="487"/>
                    <a:pt x="2286" y="481"/>
                  </a:cubicBezTo>
                  <a:cubicBezTo>
                    <a:pt x="2337" y="451"/>
                    <a:pt x="2282" y="391"/>
                    <a:pt x="2256" y="367"/>
                  </a:cubicBezTo>
                  <a:cubicBezTo>
                    <a:pt x="2246" y="358"/>
                    <a:pt x="2228" y="363"/>
                    <a:pt x="2215" y="358"/>
                  </a:cubicBezTo>
                  <a:cubicBezTo>
                    <a:pt x="2166" y="336"/>
                    <a:pt x="2073" y="288"/>
                    <a:pt x="2020" y="329"/>
                  </a:cubicBezTo>
                  <a:cubicBezTo>
                    <a:pt x="2005" y="341"/>
                    <a:pt x="2018" y="388"/>
                    <a:pt x="2011" y="409"/>
                  </a:cubicBezTo>
                  <a:cubicBezTo>
                    <a:pt x="1989" y="393"/>
                    <a:pt x="1982" y="408"/>
                    <a:pt x="1959" y="407"/>
                  </a:cubicBezTo>
                  <a:cubicBezTo>
                    <a:pt x="1930" y="405"/>
                    <a:pt x="1909" y="381"/>
                    <a:pt x="1899" y="425"/>
                  </a:cubicBezTo>
                  <a:cubicBezTo>
                    <a:pt x="1851" y="413"/>
                    <a:pt x="1851" y="413"/>
                    <a:pt x="1851" y="413"/>
                  </a:cubicBezTo>
                  <a:cubicBezTo>
                    <a:pt x="1847" y="442"/>
                    <a:pt x="1806" y="433"/>
                    <a:pt x="1789" y="419"/>
                  </a:cubicBezTo>
                  <a:cubicBezTo>
                    <a:pt x="1777" y="409"/>
                    <a:pt x="1772" y="393"/>
                    <a:pt x="1758" y="385"/>
                  </a:cubicBezTo>
                  <a:cubicBezTo>
                    <a:pt x="1744" y="377"/>
                    <a:pt x="1726" y="385"/>
                    <a:pt x="1712" y="377"/>
                  </a:cubicBezTo>
                  <a:cubicBezTo>
                    <a:pt x="1685" y="361"/>
                    <a:pt x="1659" y="307"/>
                    <a:pt x="1655" y="277"/>
                  </a:cubicBezTo>
                  <a:cubicBezTo>
                    <a:pt x="1575" y="265"/>
                    <a:pt x="1575" y="265"/>
                    <a:pt x="1575" y="265"/>
                  </a:cubicBezTo>
                  <a:cubicBezTo>
                    <a:pt x="1575" y="253"/>
                    <a:pt x="1575" y="253"/>
                    <a:pt x="1575" y="253"/>
                  </a:cubicBezTo>
                  <a:cubicBezTo>
                    <a:pt x="1543" y="245"/>
                    <a:pt x="1543" y="245"/>
                    <a:pt x="1543" y="245"/>
                  </a:cubicBezTo>
                  <a:cubicBezTo>
                    <a:pt x="1568" y="181"/>
                    <a:pt x="1568" y="181"/>
                    <a:pt x="1568" y="181"/>
                  </a:cubicBezTo>
                  <a:cubicBezTo>
                    <a:pt x="1555" y="125"/>
                    <a:pt x="1555" y="125"/>
                    <a:pt x="1555" y="125"/>
                  </a:cubicBezTo>
                  <a:cubicBezTo>
                    <a:pt x="1526" y="121"/>
                    <a:pt x="1508" y="100"/>
                    <a:pt x="1483" y="87"/>
                  </a:cubicBezTo>
                  <a:cubicBezTo>
                    <a:pt x="1470" y="81"/>
                    <a:pt x="1455" y="81"/>
                    <a:pt x="1444" y="71"/>
                  </a:cubicBezTo>
                  <a:cubicBezTo>
                    <a:pt x="1429" y="58"/>
                    <a:pt x="1417" y="28"/>
                    <a:pt x="1395" y="26"/>
                  </a:cubicBezTo>
                  <a:cubicBezTo>
                    <a:pt x="1378" y="25"/>
                    <a:pt x="1359" y="47"/>
                    <a:pt x="1354" y="61"/>
                  </a:cubicBezTo>
                  <a:cubicBezTo>
                    <a:pt x="1348" y="76"/>
                    <a:pt x="1352" y="91"/>
                    <a:pt x="1342" y="105"/>
                  </a:cubicBezTo>
                  <a:cubicBezTo>
                    <a:pt x="1311" y="149"/>
                    <a:pt x="1261" y="171"/>
                    <a:pt x="1255" y="229"/>
                  </a:cubicBezTo>
                  <a:cubicBezTo>
                    <a:pt x="1183" y="189"/>
                    <a:pt x="1183" y="189"/>
                    <a:pt x="1183" y="189"/>
                  </a:cubicBezTo>
                  <a:cubicBezTo>
                    <a:pt x="1207" y="133"/>
                    <a:pt x="1207" y="133"/>
                    <a:pt x="1207" y="133"/>
                  </a:cubicBezTo>
                  <a:cubicBezTo>
                    <a:pt x="1163" y="137"/>
                    <a:pt x="1163" y="137"/>
                    <a:pt x="1163" y="137"/>
                  </a:cubicBezTo>
                  <a:cubicBezTo>
                    <a:pt x="1183" y="65"/>
                    <a:pt x="1183" y="65"/>
                    <a:pt x="1183" y="65"/>
                  </a:cubicBezTo>
                  <a:cubicBezTo>
                    <a:pt x="1133" y="70"/>
                    <a:pt x="1110" y="40"/>
                    <a:pt x="1067" y="29"/>
                  </a:cubicBezTo>
                  <a:cubicBezTo>
                    <a:pt x="1071" y="5"/>
                    <a:pt x="1071" y="5"/>
                    <a:pt x="1071" y="5"/>
                  </a:cubicBezTo>
                  <a:cubicBezTo>
                    <a:pt x="1062" y="5"/>
                    <a:pt x="1019" y="0"/>
                    <a:pt x="1025" y="17"/>
                  </a:cubicBezTo>
                  <a:cubicBezTo>
                    <a:pt x="1029" y="31"/>
                    <a:pt x="1042" y="33"/>
                    <a:pt x="1043" y="49"/>
                  </a:cubicBez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9118B79-6795-F9CF-5D38-7F0DB790D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42" y="2342389"/>
              <a:ext cx="550862" cy="469900"/>
            </a:xfrm>
            <a:custGeom>
              <a:avLst/>
              <a:gdLst>
                <a:gd name="T0" fmla="*/ 570 w 1821"/>
                <a:gd name="T1" fmla="*/ 34 h 1564"/>
                <a:gd name="T2" fmla="*/ 576 w 1821"/>
                <a:gd name="T3" fmla="*/ 96 h 1564"/>
                <a:gd name="T4" fmla="*/ 539 w 1821"/>
                <a:gd name="T5" fmla="*/ 114 h 1564"/>
                <a:gd name="T6" fmla="*/ 496 w 1821"/>
                <a:gd name="T7" fmla="*/ 156 h 1564"/>
                <a:gd name="T8" fmla="*/ 456 w 1821"/>
                <a:gd name="T9" fmla="*/ 188 h 1564"/>
                <a:gd name="T10" fmla="*/ 276 w 1821"/>
                <a:gd name="T11" fmla="*/ 201 h 1564"/>
                <a:gd name="T12" fmla="*/ 251 w 1821"/>
                <a:gd name="T13" fmla="*/ 281 h 1564"/>
                <a:gd name="T14" fmla="*/ 308 w 1821"/>
                <a:gd name="T15" fmla="*/ 364 h 1564"/>
                <a:gd name="T16" fmla="*/ 281 w 1821"/>
                <a:gd name="T17" fmla="*/ 493 h 1564"/>
                <a:gd name="T18" fmla="*/ 160 w 1821"/>
                <a:gd name="T19" fmla="*/ 404 h 1564"/>
                <a:gd name="T20" fmla="*/ 125 w 1821"/>
                <a:gd name="T21" fmla="*/ 488 h 1564"/>
                <a:gd name="T22" fmla="*/ 56 w 1821"/>
                <a:gd name="T23" fmla="*/ 648 h 1564"/>
                <a:gd name="T24" fmla="*/ 72 w 1821"/>
                <a:gd name="T25" fmla="*/ 704 h 1564"/>
                <a:gd name="T26" fmla="*/ 0 w 1821"/>
                <a:gd name="T27" fmla="*/ 780 h 1564"/>
                <a:gd name="T28" fmla="*/ 16 w 1821"/>
                <a:gd name="T29" fmla="*/ 841 h 1564"/>
                <a:gd name="T30" fmla="*/ 144 w 1821"/>
                <a:gd name="T31" fmla="*/ 864 h 1564"/>
                <a:gd name="T32" fmla="*/ 176 w 1821"/>
                <a:gd name="T33" fmla="*/ 920 h 1564"/>
                <a:gd name="T34" fmla="*/ 124 w 1821"/>
                <a:gd name="T35" fmla="*/ 990 h 1564"/>
                <a:gd name="T36" fmla="*/ 163 w 1821"/>
                <a:gd name="T37" fmla="*/ 1102 h 1564"/>
                <a:gd name="T38" fmla="*/ 295 w 1821"/>
                <a:gd name="T39" fmla="*/ 1097 h 1564"/>
                <a:gd name="T40" fmla="*/ 400 w 1821"/>
                <a:gd name="T41" fmla="*/ 1114 h 1564"/>
                <a:gd name="T42" fmla="*/ 480 w 1821"/>
                <a:gd name="T43" fmla="*/ 1196 h 1564"/>
                <a:gd name="T44" fmla="*/ 496 w 1821"/>
                <a:gd name="T45" fmla="*/ 1344 h 1564"/>
                <a:gd name="T46" fmla="*/ 556 w 1821"/>
                <a:gd name="T47" fmla="*/ 1452 h 1564"/>
                <a:gd name="T48" fmla="*/ 588 w 1821"/>
                <a:gd name="T49" fmla="*/ 1468 h 1564"/>
                <a:gd name="T50" fmla="*/ 592 w 1821"/>
                <a:gd name="T51" fmla="*/ 1492 h 1564"/>
                <a:gd name="T52" fmla="*/ 762 w 1821"/>
                <a:gd name="T53" fmla="*/ 1494 h 1564"/>
                <a:gd name="T54" fmla="*/ 884 w 1821"/>
                <a:gd name="T55" fmla="*/ 1455 h 1564"/>
                <a:gd name="T56" fmla="*/ 984 w 1821"/>
                <a:gd name="T57" fmla="*/ 1393 h 1564"/>
                <a:gd name="T58" fmla="*/ 1148 w 1821"/>
                <a:gd name="T59" fmla="*/ 1349 h 1564"/>
                <a:gd name="T60" fmla="*/ 1475 w 1821"/>
                <a:gd name="T61" fmla="*/ 1152 h 1564"/>
                <a:gd name="T62" fmla="*/ 1632 w 1821"/>
                <a:gd name="T63" fmla="*/ 1035 h 1564"/>
                <a:gd name="T64" fmla="*/ 1772 w 1821"/>
                <a:gd name="T65" fmla="*/ 844 h 1564"/>
                <a:gd name="T66" fmla="*/ 1805 w 1821"/>
                <a:gd name="T67" fmla="*/ 604 h 1564"/>
                <a:gd name="T68" fmla="*/ 1775 w 1821"/>
                <a:gd name="T69" fmla="*/ 444 h 1564"/>
                <a:gd name="T70" fmla="*/ 1752 w 1821"/>
                <a:gd name="T71" fmla="*/ 324 h 1564"/>
                <a:gd name="T72" fmla="*/ 1639 w 1821"/>
                <a:gd name="T73" fmla="*/ 330 h 1564"/>
                <a:gd name="T74" fmla="*/ 1596 w 1821"/>
                <a:gd name="T75" fmla="*/ 344 h 1564"/>
                <a:gd name="T76" fmla="*/ 1488 w 1821"/>
                <a:gd name="T77" fmla="*/ 380 h 1564"/>
                <a:gd name="T78" fmla="*/ 1368 w 1821"/>
                <a:gd name="T79" fmla="*/ 328 h 1564"/>
                <a:gd name="T80" fmla="*/ 1205 w 1821"/>
                <a:gd name="T81" fmla="*/ 325 h 1564"/>
                <a:gd name="T82" fmla="*/ 1144 w 1821"/>
                <a:gd name="T83" fmla="*/ 240 h 1564"/>
                <a:gd name="T84" fmla="*/ 1084 w 1821"/>
                <a:gd name="T85" fmla="*/ 248 h 1564"/>
                <a:gd name="T86" fmla="*/ 995 w 1821"/>
                <a:gd name="T87" fmla="*/ 233 h 1564"/>
                <a:gd name="T88" fmla="*/ 870 w 1821"/>
                <a:gd name="T89" fmla="*/ 228 h 1564"/>
                <a:gd name="T90" fmla="*/ 820 w 1821"/>
                <a:gd name="T91" fmla="*/ 120 h 1564"/>
                <a:gd name="T92" fmla="*/ 732 w 1821"/>
                <a:gd name="T93" fmla="*/ 140 h 1564"/>
                <a:gd name="T94" fmla="*/ 696 w 1821"/>
                <a:gd name="T95" fmla="*/ 32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1" h="1564">
                  <a:moveTo>
                    <a:pt x="624" y="0"/>
                  </a:moveTo>
                  <a:cubicBezTo>
                    <a:pt x="608" y="22"/>
                    <a:pt x="585" y="18"/>
                    <a:pt x="570" y="34"/>
                  </a:cubicBezTo>
                  <a:cubicBezTo>
                    <a:pt x="557" y="50"/>
                    <a:pt x="579" y="80"/>
                    <a:pt x="588" y="92"/>
                  </a:cubicBezTo>
                  <a:cubicBezTo>
                    <a:pt x="576" y="96"/>
                    <a:pt x="576" y="96"/>
                    <a:pt x="576" y="96"/>
                  </a:cubicBezTo>
                  <a:cubicBezTo>
                    <a:pt x="584" y="128"/>
                    <a:pt x="584" y="128"/>
                    <a:pt x="584" y="128"/>
                  </a:cubicBezTo>
                  <a:cubicBezTo>
                    <a:pt x="539" y="114"/>
                    <a:pt x="539" y="114"/>
                    <a:pt x="539" y="114"/>
                  </a:cubicBezTo>
                  <a:cubicBezTo>
                    <a:pt x="472" y="116"/>
                    <a:pt x="472" y="116"/>
                    <a:pt x="472" y="116"/>
                  </a:cubicBezTo>
                  <a:cubicBezTo>
                    <a:pt x="496" y="156"/>
                    <a:pt x="496" y="156"/>
                    <a:pt x="496" y="156"/>
                  </a:cubicBezTo>
                  <a:cubicBezTo>
                    <a:pt x="460" y="188"/>
                    <a:pt x="460" y="188"/>
                    <a:pt x="460" y="188"/>
                  </a:cubicBezTo>
                  <a:cubicBezTo>
                    <a:pt x="456" y="188"/>
                    <a:pt x="456" y="188"/>
                    <a:pt x="456" y="188"/>
                  </a:cubicBezTo>
                  <a:cubicBezTo>
                    <a:pt x="431" y="171"/>
                    <a:pt x="401" y="198"/>
                    <a:pt x="376" y="203"/>
                  </a:cubicBezTo>
                  <a:cubicBezTo>
                    <a:pt x="345" y="208"/>
                    <a:pt x="304" y="184"/>
                    <a:pt x="276" y="201"/>
                  </a:cubicBezTo>
                  <a:cubicBezTo>
                    <a:pt x="258" y="212"/>
                    <a:pt x="284" y="228"/>
                    <a:pt x="279" y="244"/>
                  </a:cubicBezTo>
                  <a:cubicBezTo>
                    <a:pt x="274" y="259"/>
                    <a:pt x="255" y="265"/>
                    <a:pt x="251" y="281"/>
                  </a:cubicBezTo>
                  <a:cubicBezTo>
                    <a:pt x="245" y="304"/>
                    <a:pt x="258" y="334"/>
                    <a:pt x="252" y="360"/>
                  </a:cubicBezTo>
                  <a:cubicBezTo>
                    <a:pt x="308" y="364"/>
                    <a:pt x="308" y="364"/>
                    <a:pt x="308" y="364"/>
                  </a:cubicBezTo>
                  <a:cubicBezTo>
                    <a:pt x="298" y="396"/>
                    <a:pt x="301" y="428"/>
                    <a:pt x="290" y="460"/>
                  </a:cubicBezTo>
                  <a:cubicBezTo>
                    <a:pt x="287" y="470"/>
                    <a:pt x="290" y="486"/>
                    <a:pt x="281" y="493"/>
                  </a:cubicBezTo>
                  <a:cubicBezTo>
                    <a:pt x="250" y="520"/>
                    <a:pt x="220" y="446"/>
                    <a:pt x="207" y="434"/>
                  </a:cubicBezTo>
                  <a:cubicBezTo>
                    <a:pt x="192" y="421"/>
                    <a:pt x="173" y="420"/>
                    <a:pt x="160" y="404"/>
                  </a:cubicBezTo>
                  <a:cubicBezTo>
                    <a:pt x="156" y="404"/>
                    <a:pt x="156" y="404"/>
                    <a:pt x="156" y="404"/>
                  </a:cubicBezTo>
                  <a:cubicBezTo>
                    <a:pt x="125" y="488"/>
                    <a:pt x="125" y="488"/>
                    <a:pt x="125" y="488"/>
                  </a:cubicBezTo>
                  <a:cubicBezTo>
                    <a:pt x="123" y="555"/>
                    <a:pt x="123" y="555"/>
                    <a:pt x="123" y="555"/>
                  </a:cubicBezTo>
                  <a:cubicBezTo>
                    <a:pt x="56" y="648"/>
                    <a:pt x="56" y="648"/>
                    <a:pt x="56" y="648"/>
                  </a:cubicBezTo>
                  <a:cubicBezTo>
                    <a:pt x="95" y="651"/>
                    <a:pt x="111" y="681"/>
                    <a:pt x="108" y="716"/>
                  </a:cubicBezTo>
                  <a:cubicBezTo>
                    <a:pt x="72" y="704"/>
                    <a:pt x="72" y="704"/>
                    <a:pt x="72" y="704"/>
                  </a:cubicBezTo>
                  <a:cubicBezTo>
                    <a:pt x="68" y="752"/>
                    <a:pt x="68" y="752"/>
                    <a:pt x="68" y="752"/>
                  </a:cubicBezTo>
                  <a:cubicBezTo>
                    <a:pt x="38" y="768"/>
                    <a:pt x="37" y="783"/>
                    <a:pt x="0" y="780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16" y="841"/>
                    <a:pt x="16" y="841"/>
                    <a:pt x="16" y="841"/>
                  </a:cubicBezTo>
                  <a:cubicBezTo>
                    <a:pt x="60" y="846"/>
                    <a:pt x="60" y="846"/>
                    <a:pt x="60" y="846"/>
                  </a:cubicBezTo>
                  <a:cubicBezTo>
                    <a:pt x="144" y="864"/>
                    <a:pt x="144" y="864"/>
                    <a:pt x="144" y="864"/>
                  </a:cubicBezTo>
                  <a:cubicBezTo>
                    <a:pt x="143" y="884"/>
                    <a:pt x="124" y="887"/>
                    <a:pt x="120" y="905"/>
                  </a:cubicBezTo>
                  <a:cubicBezTo>
                    <a:pt x="113" y="933"/>
                    <a:pt x="163" y="927"/>
                    <a:pt x="176" y="920"/>
                  </a:cubicBezTo>
                  <a:cubicBezTo>
                    <a:pt x="177" y="940"/>
                    <a:pt x="174" y="964"/>
                    <a:pt x="155" y="975"/>
                  </a:cubicBezTo>
                  <a:cubicBezTo>
                    <a:pt x="145" y="981"/>
                    <a:pt x="131" y="979"/>
                    <a:pt x="124" y="990"/>
                  </a:cubicBezTo>
                  <a:cubicBezTo>
                    <a:pt x="105" y="1015"/>
                    <a:pt x="106" y="1039"/>
                    <a:pt x="72" y="1052"/>
                  </a:cubicBezTo>
                  <a:cubicBezTo>
                    <a:pt x="78" y="1072"/>
                    <a:pt x="142" y="1105"/>
                    <a:pt x="163" y="1102"/>
                  </a:cubicBezTo>
                  <a:cubicBezTo>
                    <a:pt x="181" y="1100"/>
                    <a:pt x="188" y="1078"/>
                    <a:pt x="208" y="1078"/>
                  </a:cubicBezTo>
                  <a:cubicBezTo>
                    <a:pt x="226" y="1078"/>
                    <a:pt x="280" y="1089"/>
                    <a:pt x="295" y="1097"/>
                  </a:cubicBezTo>
                  <a:cubicBezTo>
                    <a:pt x="310" y="1106"/>
                    <a:pt x="313" y="1121"/>
                    <a:pt x="332" y="1123"/>
                  </a:cubicBezTo>
                  <a:cubicBezTo>
                    <a:pt x="356" y="1127"/>
                    <a:pt x="377" y="1112"/>
                    <a:pt x="400" y="1114"/>
                  </a:cubicBezTo>
                  <a:cubicBezTo>
                    <a:pt x="418" y="1116"/>
                    <a:pt x="451" y="1135"/>
                    <a:pt x="467" y="1146"/>
                  </a:cubicBezTo>
                  <a:cubicBezTo>
                    <a:pt x="486" y="1158"/>
                    <a:pt x="472" y="1179"/>
                    <a:pt x="480" y="1196"/>
                  </a:cubicBezTo>
                  <a:cubicBezTo>
                    <a:pt x="498" y="1235"/>
                    <a:pt x="578" y="1293"/>
                    <a:pt x="496" y="1312"/>
                  </a:cubicBezTo>
                  <a:cubicBezTo>
                    <a:pt x="496" y="1344"/>
                    <a:pt x="496" y="1344"/>
                    <a:pt x="496" y="1344"/>
                  </a:cubicBezTo>
                  <a:cubicBezTo>
                    <a:pt x="539" y="1359"/>
                    <a:pt x="560" y="1376"/>
                    <a:pt x="540" y="1420"/>
                  </a:cubicBezTo>
                  <a:cubicBezTo>
                    <a:pt x="556" y="1452"/>
                    <a:pt x="556" y="1452"/>
                    <a:pt x="556" y="1452"/>
                  </a:cubicBezTo>
                  <a:cubicBezTo>
                    <a:pt x="588" y="1460"/>
                    <a:pt x="588" y="1460"/>
                    <a:pt x="588" y="1460"/>
                  </a:cubicBezTo>
                  <a:cubicBezTo>
                    <a:pt x="588" y="1468"/>
                    <a:pt x="588" y="1468"/>
                    <a:pt x="588" y="1468"/>
                  </a:cubicBezTo>
                  <a:cubicBezTo>
                    <a:pt x="560" y="1488"/>
                    <a:pt x="560" y="1488"/>
                    <a:pt x="560" y="1488"/>
                  </a:cubicBezTo>
                  <a:cubicBezTo>
                    <a:pt x="592" y="1492"/>
                    <a:pt x="592" y="1492"/>
                    <a:pt x="592" y="1492"/>
                  </a:cubicBezTo>
                  <a:cubicBezTo>
                    <a:pt x="603" y="1564"/>
                    <a:pt x="683" y="1499"/>
                    <a:pt x="716" y="1492"/>
                  </a:cubicBezTo>
                  <a:cubicBezTo>
                    <a:pt x="732" y="1489"/>
                    <a:pt x="746" y="1502"/>
                    <a:pt x="762" y="1494"/>
                  </a:cubicBezTo>
                  <a:cubicBezTo>
                    <a:pt x="784" y="1484"/>
                    <a:pt x="809" y="1465"/>
                    <a:pt x="832" y="1459"/>
                  </a:cubicBezTo>
                  <a:cubicBezTo>
                    <a:pt x="850" y="1455"/>
                    <a:pt x="865" y="1466"/>
                    <a:pt x="884" y="1455"/>
                  </a:cubicBezTo>
                  <a:cubicBezTo>
                    <a:pt x="908" y="1440"/>
                    <a:pt x="912" y="1404"/>
                    <a:pt x="940" y="1394"/>
                  </a:cubicBezTo>
                  <a:cubicBezTo>
                    <a:pt x="954" y="1389"/>
                    <a:pt x="969" y="1398"/>
                    <a:pt x="984" y="1393"/>
                  </a:cubicBezTo>
                  <a:cubicBezTo>
                    <a:pt x="999" y="1388"/>
                    <a:pt x="1008" y="1374"/>
                    <a:pt x="1024" y="1370"/>
                  </a:cubicBezTo>
                  <a:cubicBezTo>
                    <a:pt x="1063" y="1358"/>
                    <a:pt x="1107" y="1357"/>
                    <a:pt x="1148" y="1349"/>
                  </a:cubicBezTo>
                  <a:cubicBezTo>
                    <a:pt x="1195" y="1339"/>
                    <a:pt x="1227" y="1297"/>
                    <a:pt x="1276" y="1316"/>
                  </a:cubicBezTo>
                  <a:cubicBezTo>
                    <a:pt x="1322" y="1239"/>
                    <a:pt x="1407" y="1205"/>
                    <a:pt x="1475" y="1152"/>
                  </a:cubicBezTo>
                  <a:cubicBezTo>
                    <a:pt x="1496" y="1136"/>
                    <a:pt x="1497" y="1107"/>
                    <a:pt x="1520" y="1092"/>
                  </a:cubicBezTo>
                  <a:cubicBezTo>
                    <a:pt x="1556" y="1069"/>
                    <a:pt x="1598" y="1065"/>
                    <a:pt x="1632" y="1035"/>
                  </a:cubicBezTo>
                  <a:cubicBezTo>
                    <a:pt x="1673" y="997"/>
                    <a:pt x="1677" y="930"/>
                    <a:pt x="1704" y="884"/>
                  </a:cubicBezTo>
                  <a:cubicBezTo>
                    <a:pt x="1721" y="856"/>
                    <a:pt x="1787" y="904"/>
                    <a:pt x="1772" y="844"/>
                  </a:cubicBezTo>
                  <a:cubicBezTo>
                    <a:pt x="1809" y="829"/>
                    <a:pt x="1801" y="762"/>
                    <a:pt x="1810" y="728"/>
                  </a:cubicBezTo>
                  <a:cubicBezTo>
                    <a:pt x="1821" y="688"/>
                    <a:pt x="1820" y="644"/>
                    <a:pt x="1805" y="604"/>
                  </a:cubicBezTo>
                  <a:cubicBezTo>
                    <a:pt x="1799" y="591"/>
                    <a:pt x="1788" y="583"/>
                    <a:pt x="1785" y="568"/>
                  </a:cubicBezTo>
                  <a:cubicBezTo>
                    <a:pt x="1777" y="528"/>
                    <a:pt x="1781" y="485"/>
                    <a:pt x="1775" y="444"/>
                  </a:cubicBezTo>
                  <a:cubicBezTo>
                    <a:pt x="1772" y="425"/>
                    <a:pt x="1755" y="411"/>
                    <a:pt x="1753" y="392"/>
                  </a:cubicBezTo>
                  <a:cubicBezTo>
                    <a:pt x="1751" y="367"/>
                    <a:pt x="1760" y="350"/>
                    <a:pt x="1752" y="324"/>
                  </a:cubicBezTo>
                  <a:cubicBezTo>
                    <a:pt x="1740" y="328"/>
                    <a:pt x="1713" y="351"/>
                    <a:pt x="1736" y="356"/>
                  </a:cubicBezTo>
                  <a:cubicBezTo>
                    <a:pt x="1704" y="392"/>
                    <a:pt x="1670" y="343"/>
                    <a:pt x="1639" y="330"/>
                  </a:cubicBezTo>
                  <a:cubicBezTo>
                    <a:pt x="1626" y="325"/>
                    <a:pt x="1609" y="327"/>
                    <a:pt x="1596" y="324"/>
                  </a:cubicBezTo>
                  <a:cubicBezTo>
                    <a:pt x="1596" y="344"/>
                    <a:pt x="1596" y="344"/>
                    <a:pt x="1596" y="344"/>
                  </a:cubicBezTo>
                  <a:cubicBezTo>
                    <a:pt x="1566" y="348"/>
                    <a:pt x="1487" y="342"/>
                    <a:pt x="1504" y="380"/>
                  </a:cubicBezTo>
                  <a:cubicBezTo>
                    <a:pt x="1488" y="380"/>
                    <a:pt x="1488" y="380"/>
                    <a:pt x="1488" y="380"/>
                  </a:cubicBezTo>
                  <a:cubicBezTo>
                    <a:pt x="1487" y="410"/>
                    <a:pt x="1463" y="413"/>
                    <a:pt x="1440" y="402"/>
                  </a:cubicBezTo>
                  <a:cubicBezTo>
                    <a:pt x="1401" y="382"/>
                    <a:pt x="1386" y="368"/>
                    <a:pt x="1368" y="328"/>
                  </a:cubicBezTo>
                  <a:cubicBezTo>
                    <a:pt x="1329" y="328"/>
                    <a:pt x="1290" y="327"/>
                    <a:pt x="1252" y="328"/>
                  </a:cubicBezTo>
                  <a:cubicBezTo>
                    <a:pt x="1236" y="329"/>
                    <a:pt x="1218" y="335"/>
                    <a:pt x="1205" y="325"/>
                  </a:cubicBezTo>
                  <a:cubicBezTo>
                    <a:pt x="1190" y="314"/>
                    <a:pt x="1202" y="299"/>
                    <a:pt x="1198" y="285"/>
                  </a:cubicBezTo>
                  <a:cubicBezTo>
                    <a:pt x="1193" y="263"/>
                    <a:pt x="1164" y="245"/>
                    <a:pt x="1144" y="240"/>
                  </a:cubicBezTo>
                  <a:cubicBezTo>
                    <a:pt x="1153" y="211"/>
                    <a:pt x="1184" y="178"/>
                    <a:pt x="1136" y="168"/>
                  </a:cubicBezTo>
                  <a:cubicBezTo>
                    <a:pt x="1136" y="215"/>
                    <a:pt x="1126" y="229"/>
                    <a:pt x="1084" y="248"/>
                  </a:cubicBezTo>
                  <a:cubicBezTo>
                    <a:pt x="1083" y="222"/>
                    <a:pt x="1063" y="205"/>
                    <a:pt x="1036" y="210"/>
                  </a:cubicBezTo>
                  <a:cubicBezTo>
                    <a:pt x="1019" y="213"/>
                    <a:pt x="1010" y="226"/>
                    <a:pt x="995" y="233"/>
                  </a:cubicBezTo>
                  <a:cubicBezTo>
                    <a:pt x="973" y="242"/>
                    <a:pt x="943" y="243"/>
                    <a:pt x="920" y="240"/>
                  </a:cubicBezTo>
                  <a:cubicBezTo>
                    <a:pt x="927" y="192"/>
                    <a:pt x="879" y="235"/>
                    <a:pt x="870" y="228"/>
                  </a:cubicBezTo>
                  <a:cubicBezTo>
                    <a:pt x="859" y="220"/>
                    <a:pt x="876" y="196"/>
                    <a:pt x="873" y="184"/>
                  </a:cubicBezTo>
                  <a:cubicBezTo>
                    <a:pt x="866" y="157"/>
                    <a:pt x="829" y="148"/>
                    <a:pt x="820" y="120"/>
                  </a:cubicBezTo>
                  <a:cubicBezTo>
                    <a:pt x="792" y="132"/>
                    <a:pt x="792" y="132"/>
                    <a:pt x="792" y="132"/>
                  </a:cubicBezTo>
                  <a:cubicBezTo>
                    <a:pt x="767" y="121"/>
                    <a:pt x="754" y="127"/>
                    <a:pt x="732" y="140"/>
                  </a:cubicBezTo>
                  <a:cubicBezTo>
                    <a:pt x="696" y="56"/>
                    <a:pt x="696" y="56"/>
                    <a:pt x="696" y="56"/>
                  </a:cubicBezTo>
                  <a:cubicBezTo>
                    <a:pt x="678" y="50"/>
                    <a:pt x="681" y="40"/>
                    <a:pt x="696" y="32"/>
                  </a:cubicBezTo>
                  <a:cubicBezTo>
                    <a:pt x="691" y="4"/>
                    <a:pt x="647" y="5"/>
                    <a:pt x="62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D454335-882E-7400-EF27-39C2428AD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8" y="2377852"/>
              <a:ext cx="460375" cy="515938"/>
            </a:xfrm>
            <a:custGeom>
              <a:avLst/>
              <a:gdLst>
                <a:gd name="T0" fmla="*/ 621 w 1526"/>
                <a:gd name="T1" fmla="*/ 71 h 1717"/>
                <a:gd name="T2" fmla="*/ 591 w 1526"/>
                <a:gd name="T3" fmla="*/ 123 h 1717"/>
                <a:gd name="T4" fmla="*/ 548 w 1526"/>
                <a:gd name="T5" fmla="*/ 209 h 1717"/>
                <a:gd name="T6" fmla="*/ 513 w 1526"/>
                <a:gd name="T7" fmla="*/ 311 h 1717"/>
                <a:gd name="T8" fmla="*/ 453 w 1526"/>
                <a:gd name="T9" fmla="*/ 407 h 1717"/>
                <a:gd name="T10" fmla="*/ 385 w 1526"/>
                <a:gd name="T11" fmla="*/ 419 h 1717"/>
                <a:gd name="T12" fmla="*/ 401 w 1526"/>
                <a:gd name="T13" fmla="*/ 487 h 1717"/>
                <a:gd name="T14" fmla="*/ 305 w 1526"/>
                <a:gd name="T15" fmla="*/ 590 h 1717"/>
                <a:gd name="T16" fmla="*/ 297 w 1526"/>
                <a:gd name="T17" fmla="*/ 719 h 1717"/>
                <a:gd name="T18" fmla="*/ 169 w 1526"/>
                <a:gd name="T19" fmla="*/ 801 h 1717"/>
                <a:gd name="T20" fmla="*/ 93 w 1526"/>
                <a:gd name="T21" fmla="*/ 983 h 1717"/>
                <a:gd name="T22" fmla="*/ 216 w 1526"/>
                <a:gd name="T23" fmla="*/ 1133 h 1717"/>
                <a:gd name="T24" fmla="*/ 344 w 1526"/>
                <a:gd name="T25" fmla="*/ 1224 h 1717"/>
                <a:gd name="T26" fmla="*/ 411 w 1526"/>
                <a:gd name="T27" fmla="*/ 1257 h 1717"/>
                <a:gd name="T28" fmla="*/ 453 w 1526"/>
                <a:gd name="T29" fmla="*/ 1295 h 1717"/>
                <a:gd name="T30" fmla="*/ 593 w 1526"/>
                <a:gd name="T31" fmla="*/ 1295 h 1717"/>
                <a:gd name="T32" fmla="*/ 697 w 1526"/>
                <a:gd name="T33" fmla="*/ 1264 h 1717"/>
                <a:gd name="T34" fmla="*/ 682 w 1526"/>
                <a:gd name="T35" fmla="*/ 1387 h 1717"/>
                <a:gd name="T36" fmla="*/ 560 w 1526"/>
                <a:gd name="T37" fmla="*/ 1441 h 1717"/>
                <a:gd name="T38" fmla="*/ 609 w 1526"/>
                <a:gd name="T39" fmla="*/ 1523 h 1717"/>
                <a:gd name="T40" fmla="*/ 675 w 1526"/>
                <a:gd name="T41" fmla="*/ 1536 h 1717"/>
                <a:gd name="T42" fmla="*/ 734 w 1526"/>
                <a:gd name="T43" fmla="*/ 1636 h 1717"/>
                <a:gd name="T44" fmla="*/ 873 w 1526"/>
                <a:gd name="T45" fmla="*/ 1650 h 1717"/>
                <a:gd name="T46" fmla="*/ 914 w 1526"/>
                <a:gd name="T47" fmla="*/ 1599 h 1717"/>
                <a:gd name="T48" fmla="*/ 961 w 1526"/>
                <a:gd name="T49" fmla="*/ 1507 h 1717"/>
                <a:gd name="T50" fmla="*/ 941 w 1526"/>
                <a:gd name="T51" fmla="*/ 1467 h 1717"/>
                <a:gd name="T52" fmla="*/ 1033 w 1526"/>
                <a:gd name="T53" fmla="*/ 1447 h 1717"/>
                <a:gd name="T54" fmla="*/ 1106 w 1526"/>
                <a:gd name="T55" fmla="*/ 1432 h 1717"/>
                <a:gd name="T56" fmla="*/ 1201 w 1526"/>
                <a:gd name="T57" fmla="*/ 1335 h 1717"/>
                <a:gd name="T58" fmla="*/ 1257 w 1526"/>
                <a:gd name="T59" fmla="*/ 1351 h 1717"/>
                <a:gd name="T60" fmla="*/ 1229 w 1526"/>
                <a:gd name="T61" fmla="*/ 1263 h 1717"/>
                <a:gd name="T62" fmla="*/ 1225 w 1526"/>
                <a:gd name="T63" fmla="*/ 1183 h 1717"/>
                <a:gd name="T64" fmla="*/ 1233 w 1526"/>
                <a:gd name="T65" fmla="*/ 999 h 1717"/>
                <a:gd name="T66" fmla="*/ 1313 w 1526"/>
                <a:gd name="T67" fmla="*/ 1023 h 1717"/>
                <a:gd name="T68" fmla="*/ 1373 w 1526"/>
                <a:gd name="T69" fmla="*/ 910 h 1717"/>
                <a:gd name="T70" fmla="*/ 1404 w 1526"/>
                <a:gd name="T71" fmla="*/ 814 h 1717"/>
                <a:gd name="T72" fmla="*/ 1317 w 1526"/>
                <a:gd name="T73" fmla="*/ 699 h 1717"/>
                <a:gd name="T74" fmla="*/ 1353 w 1526"/>
                <a:gd name="T75" fmla="*/ 587 h 1717"/>
                <a:gd name="T76" fmla="*/ 1418 w 1526"/>
                <a:gd name="T77" fmla="*/ 482 h 1717"/>
                <a:gd name="T78" fmla="*/ 1434 w 1526"/>
                <a:gd name="T79" fmla="*/ 363 h 1717"/>
                <a:gd name="T80" fmla="*/ 1409 w 1526"/>
                <a:gd name="T81" fmla="*/ 191 h 1717"/>
                <a:gd name="T82" fmla="*/ 1349 w 1526"/>
                <a:gd name="T83" fmla="*/ 187 h 1717"/>
                <a:gd name="T84" fmla="*/ 1233 w 1526"/>
                <a:gd name="T85" fmla="*/ 125 h 1717"/>
                <a:gd name="T86" fmla="*/ 1117 w 1526"/>
                <a:gd name="T87" fmla="*/ 92 h 1717"/>
                <a:gd name="T88" fmla="*/ 937 w 1526"/>
                <a:gd name="T89" fmla="*/ 145 h 1717"/>
                <a:gd name="T90" fmla="*/ 817 w 1526"/>
                <a:gd name="T91" fmla="*/ 115 h 1717"/>
                <a:gd name="T92" fmla="*/ 681 w 1526"/>
                <a:gd name="T93" fmla="*/ 79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26" h="1717">
                  <a:moveTo>
                    <a:pt x="625" y="51"/>
                  </a:moveTo>
                  <a:cubicBezTo>
                    <a:pt x="621" y="71"/>
                    <a:pt x="621" y="71"/>
                    <a:pt x="621" y="71"/>
                  </a:cubicBezTo>
                  <a:cubicBezTo>
                    <a:pt x="607" y="72"/>
                    <a:pt x="580" y="75"/>
                    <a:pt x="576" y="91"/>
                  </a:cubicBezTo>
                  <a:cubicBezTo>
                    <a:pt x="572" y="103"/>
                    <a:pt x="589" y="112"/>
                    <a:pt x="591" y="123"/>
                  </a:cubicBezTo>
                  <a:cubicBezTo>
                    <a:pt x="595" y="138"/>
                    <a:pt x="591" y="171"/>
                    <a:pt x="586" y="185"/>
                  </a:cubicBezTo>
                  <a:cubicBezTo>
                    <a:pt x="580" y="203"/>
                    <a:pt x="558" y="198"/>
                    <a:pt x="548" y="209"/>
                  </a:cubicBezTo>
                  <a:cubicBezTo>
                    <a:pt x="526" y="235"/>
                    <a:pt x="539" y="283"/>
                    <a:pt x="545" y="311"/>
                  </a:cubicBezTo>
                  <a:cubicBezTo>
                    <a:pt x="513" y="311"/>
                    <a:pt x="513" y="311"/>
                    <a:pt x="513" y="311"/>
                  </a:cubicBezTo>
                  <a:cubicBezTo>
                    <a:pt x="521" y="331"/>
                    <a:pt x="521" y="331"/>
                    <a:pt x="521" y="331"/>
                  </a:cubicBezTo>
                  <a:cubicBezTo>
                    <a:pt x="457" y="338"/>
                    <a:pt x="453" y="340"/>
                    <a:pt x="453" y="407"/>
                  </a:cubicBezTo>
                  <a:cubicBezTo>
                    <a:pt x="401" y="391"/>
                    <a:pt x="401" y="391"/>
                    <a:pt x="401" y="391"/>
                  </a:cubicBezTo>
                  <a:cubicBezTo>
                    <a:pt x="385" y="419"/>
                    <a:pt x="385" y="419"/>
                    <a:pt x="385" y="419"/>
                  </a:cubicBezTo>
                  <a:cubicBezTo>
                    <a:pt x="385" y="423"/>
                    <a:pt x="385" y="423"/>
                    <a:pt x="385" y="423"/>
                  </a:cubicBezTo>
                  <a:cubicBezTo>
                    <a:pt x="412" y="449"/>
                    <a:pt x="405" y="454"/>
                    <a:pt x="401" y="487"/>
                  </a:cubicBezTo>
                  <a:cubicBezTo>
                    <a:pt x="328" y="497"/>
                    <a:pt x="375" y="541"/>
                    <a:pt x="373" y="587"/>
                  </a:cubicBezTo>
                  <a:cubicBezTo>
                    <a:pt x="353" y="587"/>
                    <a:pt x="320" y="573"/>
                    <a:pt x="305" y="590"/>
                  </a:cubicBezTo>
                  <a:cubicBezTo>
                    <a:pt x="278" y="621"/>
                    <a:pt x="333" y="667"/>
                    <a:pt x="273" y="683"/>
                  </a:cubicBezTo>
                  <a:cubicBezTo>
                    <a:pt x="273" y="702"/>
                    <a:pt x="278" y="712"/>
                    <a:pt x="297" y="719"/>
                  </a:cubicBezTo>
                  <a:cubicBezTo>
                    <a:pt x="264" y="807"/>
                    <a:pt x="264" y="807"/>
                    <a:pt x="264" y="807"/>
                  </a:cubicBezTo>
                  <a:cubicBezTo>
                    <a:pt x="169" y="801"/>
                    <a:pt x="169" y="801"/>
                    <a:pt x="169" y="801"/>
                  </a:cubicBezTo>
                  <a:cubicBezTo>
                    <a:pt x="114" y="941"/>
                    <a:pt x="114" y="941"/>
                    <a:pt x="114" y="941"/>
                  </a:cubicBezTo>
                  <a:cubicBezTo>
                    <a:pt x="93" y="983"/>
                    <a:pt x="93" y="983"/>
                    <a:pt x="93" y="983"/>
                  </a:cubicBezTo>
                  <a:cubicBezTo>
                    <a:pt x="66" y="946"/>
                    <a:pt x="0" y="985"/>
                    <a:pt x="23" y="1022"/>
                  </a:cubicBezTo>
                  <a:cubicBezTo>
                    <a:pt x="64" y="1083"/>
                    <a:pt x="155" y="1105"/>
                    <a:pt x="216" y="1133"/>
                  </a:cubicBezTo>
                  <a:cubicBezTo>
                    <a:pt x="240" y="1144"/>
                    <a:pt x="245" y="1180"/>
                    <a:pt x="265" y="1197"/>
                  </a:cubicBezTo>
                  <a:cubicBezTo>
                    <a:pt x="289" y="1217"/>
                    <a:pt x="319" y="1209"/>
                    <a:pt x="344" y="1224"/>
                  </a:cubicBezTo>
                  <a:cubicBezTo>
                    <a:pt x="371" y="1240"/>
                    <a:pt x="342" y="1280"/>
                    <a:pt x="363" y="1295"/>
                  </a:cubicBezTo>
                  <a:cubicBezTo>
                    <a:pt x="379" y="1306"/>
                    <a:pt x="390" y="1256"/>
                    <a:pt x="411" y="1257"/>
                  </a:cubicBezTo>
                  <a:cubicBezTo>
                    <a:pt x="437" y="1259"/>
                    <a:pt x="422" y="1296"/>
                    <a:pt x="427" y="1309"/>
                  </a:cubicBezTo>
                  <a:cubicBezTo>
                    <a:pt x="436" y="1329"/>
                    <a:pt x="451" y="1304"/>
                    <a:pt x="453" y="1295"/>
                  </a:cubicBezTo>
                  <a:cubicBezTo>
                    <a:pt x="487" y="1295"/>
                    <a:pt x="522" y="1292"/>
                    <a:pt x="555" y="1292"/>
                  </a:cubicBezTo>
                  <a:cubicBezTo>
                    <a:pt x="568" y="1292"/>
                    <a:pt x="579" y="1299"/>
                    <a:pt x="593" y="1295"/>
                  </a:cubicBezTo>
                  <a:cubicBezTo>
                    <a:pt x="618" y="1287"/>
                    <a:pt x="652" y="1236"/>
                    <a:pt x="677" y="1244"/>
                  </a:cubicBezTo>
                  <a:cubicBezTo>
                    <a:pt x="685" y="1247"/>
                    <a:pt x="695" y="1255"/>
                    <a:pt x="697" y="1264"/>
                  </a:cubicBezTo>
                  <a:cubicBezTo>
                    <a:pt x="699" y="1275"/>
                    <a:pt x="690" y="1288"/>
                    <a:pt x="689" y="1299"/>
                  </a:cubicBezTo>
                  <a:cubicBezTo>
                    <a:pt x="687" y="1329"/>
                    <a:pt x="702" y="1360"/>
                    <a:pt x="682" y="1387"/>
                  </a:cubicBezTo>
                  <a:cubicBezTo>
                    <a:pt x="666" y="1410"/>
                    <a:pt x="644" y="1425"/>
                    <a:pt x="617" y="1429"/>
                  </a:cubicBezTo>
                  <a:cubicBezTo>
                    <a:pt x="600" y="1432"/>
                    <a:pt x="571" y="1425"/>
                    <a:pt x="560" y="1441"/>
                  </a:cubicBezTo>
                  <a:cubicBezTo>
                    <a:pt x="547" y="1458"/>
                    <a:pt x="573" y="1483"/>
                    <a:pt x="584" y="1495"/>
                  </a:cubicBezTo>
                  <a:cubicBezTo>
                    <a:pt x="592" y="1505"/>
                    <a:pt x="600" y="1514"/>
                    <a:pt x="609" y="1523"/>
                  </a:cubicBezTo>
                  <a:cubicBezTo>
                    <a:pt x="613" y="1523"/>
                    <a:pt x="613" y="1523"/>
                    <a:pt x="613" y="1523"/>
                  </a:cubicBezTo>
                  <a:cubicBezTo>
                    <a:pt x="634" y="1506"/>
                    <a:pt x="658" y="1515"/>
                    <a:pt x="675" y="1536"/>
                  </a:cubicBezTo>
                  <a:cubicBezTo>
                    <a:pt x="686" y="1550"/>
                    <a:pt x="683" y="1574"/>
                    <a:pt x="690" y="1591"/>
                  </a:cubicBezTo>
                  <a:cubicBezTo>
                    <a:pt x="700" y="1615"/>
                    <a:pt x="719" y="1618"/>
                    <a:pt x="734" y="1636"/>
                  </a:cubicBezTo>
                  <a:cubicBezTo>
                    <a:pt x="746" y="1651"/>
                    <a:pt x="748" y="1667"/>
                    <a:pt x="765" y="1679"/>
                  </a:cubicBezTo>
                  <a:cubicBezTo>
                    <a:pt x="821" y="1717"/>
                    <a:pt x="828" y="1668"/>
                    <a:pt x="873" y="1650"/>
                  </a:cubicBezTo>
                  <a:cubicBezTo>
                    <a:pt x="893" y="1642"/>
                    <a:pt x="918" y="1668"/>
                    <a:pt x="935" y="1653"/>
                  </a:cubicBezTo>
                  <a:cubicBezTo>
                    <a:pt x="958" y="1631"/>
                    <a:pt x="910" y="1621"/>
                    <a:pt x="914" y="1599"/>
                  </a:cubicBezTo>
                  <a:cubicBezTo>
                    <a:pt x="917" y="1585"/>
                    <a:pt x="935" y="1582"/>
                    <a:pt x="943" y="1570"/>
                  </a:cubicBezTo>
                  <a:cubicBezTo>
                    <a:pt x="956" y="1550"/>
                    <a:pt x="957" y="1530"/>
                    <a:pt x="961" y="1507"/>
                  </a:cubicBezTo>
                  <a:cubicBezTo>
                    <a:pt x="957" y="1475"/>
                    <a:pt x="957" y="1475"/>
                    <a:pt x="957" y="1475"/>
                  </a:cubicBezTo>
                  <a:cubicBezTo>
                    <a:pt x="941" y="1467"/>
                    <a:pt x="941" y="1467"/>
                    <a:pt x="941" y="1467"/>
                  </a:cubicBezTo>
                  <a:cubicBezTo>
                    <a:pt x="963" y="1446"/>
                    <a:pt x="1004" y="1467"/>
                    <a:pt x="1009" y="1443"/>
                  </a:cubicBezTo>
                  <a:cubicBezTo>
                    <a:pt x="1033" y="1447"/>
                    <a:pt x="1033" y="1447"/>
                    <a:pt x="1033" y="1447"/>
                  </a:cubicBezTo>
                  <a:cubicBezTo>
                    <a:pt x="1037" y="1435"/>
                    <a:pt x="1037" y="1435"/>
                    <a:pt x="1037" y="1435"/>
                  </a:cubicBezTo>
                  <a:cubicBezTo>
                    <a:pt x="1050" y="1438"/>
                    <a:pt x="1095" y="1443"/>
                    <a:pt x="1106" y="1432"/>
                  </a:cubicBezTo>
                  <a:cubicBezTo>
                    <a:pt x="1118" y="1420"/>
                    <a:pt x="1103" y="1403"/>
                    <a:pt x="1121" y="1394"/>
                  </a:cubicBezTo>
                  <a:cubicBezTo>
                    <a:pt x="1149" y="1379"/>
                    <a:pt x="1195" y="1372"/>
                    <a:pt x="1201" y="1335"/>
                  </a:cubicBezTo>
                  <a:cubicBezTo>
                    <a:pt x="1221" y="1351"/>
                    <a:pt x="1221" y="1351"/>
                    <a:pt x="1221" y="1351"/>
                  </a:cubicBezTo>
                  <a:cubicBezTo>
                    <a:pt x="1257" y="1351"/>
                    <a:pt x="1257" y="1351"/>
                    <a:pt x="1257" y="1351"/>
                  </a:cubicBezTo>
                  <a:cubicBezTo>
                    <a:pt x="1265" y="1319"/>
                    <a:pt x="1265" y="1319"/>
                    <a:pt x="1265" y="1319"/>
                  </a:cubicBezTo>
                  <a:cubicBezTo>
                    <a:pt x="1239" y="1308"/>
                    <a:pt x="1240" y="1286"/>
                    <a:pt x="1229" y="1263"/>
                  </a:cubicBezTo>
                  <a:cubicBezTo>
                    <a:pt x="1256" y="1243"/>
                    <a:pt x="1212" y="1211"/>
                    <a:pt x="1213" y="1183"/>
                  </a:cubicBezTo>
                  <a:cubicBezTo>
                    <a:pt x="1225" y="1183"/>
                    <a:pt x="1225" y="1183"/>
                    <a:pt x="1225" y="1183"/>
                  </a:cubicBezTo>
                  <a:cubicBezTo>
                    <a:pt x="1229" y="1148"/>
                    <a:pt x="1221" y="1140"/>
                    <a:pt x="1209" y="1107"/>
                  </a:cubicBezTo>
                  <a:cubicBezTo>
                    <a:pt x="1241" y="1100"/>
                    <a:pt x="1235" y="1027"/>
                    <a:pt x="1233" y="999"/>
                  </a:cubicBezTo>
                  <a:cubicBezTo>
                    <a:pt x="1293" y="1003"/>
                    <a:pt x="1293" y="1003"/>
                    <a:pt x="1293" y="1003"/>
                  </a:cubicBezTo>
                  <a:cubicBezTo>
                    <a:pt x="1296" y="1016"/>
                    <a:pt x="1299" y="1021"/>
                    <a:pt x="1313" y="1023"/>
                  </a:cubicBezTo>
                  <a:cubicBezTo>
                    <a:pt x="1312" y="986"/>
                    <a:pt x="1272" y="961"/>
                    <a:pt x="1280" y="923"/>
                  </a:cubicBezTo>
                  <a:cubicBezTo>
                    <a:pt x="1288" y="885"/>
                    <a:pt x="1349" y="911"/>
                    <a:pt x="1373" y="910"/>
                  </a:cubicBezTo>
                  <a:cubicBezTo>
                    <a:pt x="1391" y="909"/>
                    <a:pt x="1407" y="900"/>
                    <a:pt x="1425" y="899"/>
                  </a:cubicBezTo>
                  <a:cubicBezTo>
                    <a:pt x="1427" y="878"/>
                    <a:pt x="1421" y="828"/>
                    <a:pt x="1404" y="814"/>
                  </a:cubicBezTo>
                  <a:cubicBezTo>
                    <a:pt x="1389" y="802"/>
                    <a:pt x="1364" y="803"/>
                    <a:pt x="1353" y="786"/>
                  </a:cubicBezTo>
                  <a:cubicBezTo>
                    <a:pt x="1336" y="761"/>
                    <a:pt x="1342" y="717"/>
                    <a:pt x="1317" y="699"/>
                  </a:cubicBezTo>
                  <a:cubicBezTo>
                    <a:pt x="1377" y="635"/>
                    <a:pt x="1377" y="635"/>
                    <a:pt x="1377" y="635"/>
                  </a:cubicBezTo>
                  <a:cubicBezTo>
                    <a:pt x="1353" y="587"/>
                    <a:pt x="1353" y="587"/>
                    <a:pt x="1353" y="587"/>
                  </a:cubicBezTo>
                  <a:cubicBezTo>
                    <a:pt x="1364" y="531"/>
                    <a:pt x="1364" y="531"/>
                    <a:pt x="1364" y="531"/>
                  </a:cubicBezTo>
                  <a:cubicBezTo>
                    <a:pt x="1418" y="482"/>
                    <a:pt x="1418" y="482"/>
                    <a:pt x="1418" y="482"/>
                  </a:cubicBezTo>
                  <a:cubicBezTo>
                    <a:pt x="1441" y="403"/>
                    <a:pt x="1441" y="403"/>
                    <a:pt x="1441" y="403"/>
                  </a:cubicBezTo>
                  <a:cubicBezTo>
                    <a:pt x="1434" y="363"/>
                    <a:pt x="1434" y="363"/>
                    <a:pt x="1434" y="363"/>
                  </a:cubicBezTo>
                  <a:cubicBezTo>
                    <a:pt x="1461" y="279"/>
                    <a:pt x="1461" y="279"/>
                    <a:pt x="1461" y="279"/>
                  </a:cubicBezTo>
                  <a:cubicBezTo>
                    <a:pt x="1526" y="268"/>
                    <a:pt x="1443" y="191"/>
                    <a:pt x="1409" y="191"/>
                  </a:cubicBezTo>
                  <a:cubicBezTo>
                    <a:pt x="1408" y="176"/>
                    <a:pt x="1403" y="116"/>
                    <a:pt x="1378" y="126"/>
                  </a:cubicBezTo>
                  <a:cubicBezTo>
                    <a:pt x="1370" y="129"/>
                    <a:pt x="1352" y="177"/>
                    <a:pt x="1349" y="187"/>
                  </a:cubicBezTo>
                  <a:cubicBezTo>
                    <a:pt x="1325" y="151"/>
                    <a:pt x="1325" y="151"/>
                    <a:pt x="1325" y="151"/>
                  </a:cubicBezTo>
                  <a:cubicBezTo>
                    <a:pt x="1233" y="125"/>
                    <a:pt x="1233" y="125"/>
                    <a:pt x="1233" y="125"/>
                  </a:cubicBezTo>
                  <a:cubicBezTo>
                    <a:pt x="1157" y="117"/>
                    <a:pt x="1157" y="117"/>
                    <a:pt x="1157" y="117"/>
                  </a:cubicBezTo>
                  <a:cubicBezTo>
                    <a:pt x="1117" y="92"/>
                    <a:pt x="1117" y="92"/>
                    <a:pt x="1117" y="92"/>
                  </a:cubicBezTo>
                  <a:cubicBezTo>
                    <a:pt x="1001" y="99"/>
                    <a:pt x="1001" y="99"/>
                    <a:pt x="1001" y="99"/>
                  </a:cubicBezTo>
                  <a:cubicBezTo>
                    <a:pt x="998" y="137"/>
                    <a:pt x="967" y="137"/>
                    <a:pt x="937" y="145"/>
                  </a:cubicBezTo>
                  <a:cubicBezTo>
                    <a:pt x="889" y="157"/>
                    <a:pt x="822" y="176"/>
                    <a:pt x="801" y="115"/>
                  </a:cubicBezTo>
                  <a:cubicBezTo>
                    <a:pt x="817" y="115"/>
                    <a:pt x="817" y="115"/>
                    <a:pt x="817" y="115"/>
                  </a:cubicBezTo>
                  <a:cubicBezTo>
                    <a:pt x="820" y="106"/>
                    <a:pt x="823" y="97"/>
                    <a:pt x="825" y="87"/>
                  </a:cubicBezTo>
                  <a:cubicBezTo>
                    <a:pt x="842" y="0"/>
                    <a:pt x="714" y="79"/>
                    <a:pt x="681" y="79"/>
                  </a:cubicBezTo>
                  <a:cubicBezTo>
                    <a:pt x="659" y="78"/>
                    <a:pt x="643" y="59"/>
                    <a:pt x="625" y="51"/>
                  </a:cubicBez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3512EA4-4E9C-6748-2C8C-F61C0AF351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811" y="2427064"/>
              <a:ext cx="477837" cy="696913"/>
            </a:xfrm>
            <a:custGeom>
              <a:avLst/>
              <a:gdLst>
                <a:gd name="T0" fmla="*/ 712 w 1580"/>
                <a:gd name="T1" fmla="*/ 48 h 2321"/>
                <a:gd name="T2" fmla="*/ 544 w 1580"/>
                <a:gd name="T3" fmla="*/ 68 h 2321"/>
                <a:gd name="T4" fmla="*/ 504 w 1580"/>
                <a:gd name="T5" fmla="*/ 242 h 2321"/>
                <a:gd name="T6" fmla="*/ 415 w 1580"/>
                <a:gd name="T7" fmla="*/ 424 h 2321"/>
                <a:gd name="T8" fmla="*/ 444 w 1580"/>
                <a:gd name="T9" fmla="*/ 480 h 2321"/>
                <a:gd name="T10" fmla="*/ 380 w 1580"/>
                <a:gd name="T11" fmla="*/ 536 h 2321"/>
                <a:gd name="T12" fmla="*/ 467 w 1580"/>
                <a:gd name="T13" fmla="*/ 653 h 2321"/>
                <a:gd name="T14" fmla="*/ 478 w 1580"/>
                <a:gd name="T15" fmla="*/ 736 h 2321"/>
                <a:gd name="T16" fmla="*/ 372 w 1580"/>
                <a:gd name="T17" fmla="*/ 832 h 2321"/>
                <a:gd name="T18" fmla="*/ 328 w 1580"/>
                <a:gd name="T19" fmla="*/ 845 h 2321"/>
                <a:gd name="T20" fmla="*/ 272 w 1580"/>
                <a:gd name="T21" fmla="*/ 948 h 2321"/>
                <a:gd name="T22" fmla="*/ 288 w 1580"/>
                <a:gd name="T23" fmla="*/ 1024 h 2321"/>
                <a:gd name="T24" fmla="*/ 292 w 1580"/>
                <a:gd name="T25" fmla="*/ 1100 h 2321"/>
                <a:gd name="T26" fmla="*/ 276 w 1580"/>
                <a:gd name="T27" fmla="*/ 1192 h 2321"/>
                <a:gd name="T28" fmla="*/ 168 w 1580"/>
                <a:gd name="T29" fmla="*/ 1236 h 2321"/>
                <a:gd name="T30" fmla="*/ 72 w 1580"/>
                <a:gd name="T31" fmla="*/ 1284 h 2321"/>
                <a:gd name="T32" fmla="*/ 36 w 1580"/>
                <a:gd name="T33" fmla="*/ 1288 h 2321"/>
                <a:gd name="T34" fmla="*/ 0 w 1580"/>
                <a:gd name="T35" fmla="*/ 1420 h 2321"/>
                <a:gd name="T36" fmla="*/ 123 w 1580"/>
                <a:gd name="T37" fmla="*/ 1506 h 2321"/>
                <a:gd name="T38" fmla="*/ 196 w 1580"/>
                <a:gd name="T39" fmla="*/ 1592 h 2321"/>
                <a:gd name="T40" fmla="*/ 327 w 1580"/>
                <a:gd name="T41" fmla="*/ 1591 h 2321"/>
                <a:gd name="T42" fmla="*/ 444 w 1580"/>
                <a:gd name="T43" fmla="*/ 1604 h 2321"/>
                <a:gd name="T44" fmla="*/ 440 w 1580"/>
                <a:gd name="T45" fmla="*/ 1744 h 2321"/>
                <a:gd name="T46" fmla="*/ 564 w 1580"/>
                <a:gd name="T47" fmla="*/ 1926 h 2321"/>
                <a:gd name="T48" fmla="*/ 643 w 1580"/>
                <a:gd name="T49" fmla="*/ 2004 h 2321"/>
                <a:gd name="T50" fmla="*/ 676 w 1580"/>
                <a:gd name="T51" fmla="*/ 2151 h 2321"/>
                <a:gd name="T52" fmla="*/ 780 w 1580"/>
                <a:gd name="T53" fmla="*/ 2268 h 2321"/>
                <a:gd name="T54" fmla="*/ 856 w 1580"/>
                <a:gd name="T55" fmla="*/ 2294 h 2321"/>
                <a:gd name="T56" fmla="*/ 1008 w 1580"/>
                <a:gd name="T57" fmla="*/ 2176 h 2321"/>
                <a:gd name="T58" fmla="*/ 1228 w 1580"/>
                <a:gd name="T59" fmla="*/ 2016 h 2321"/>
                <a:gd name="T60" fmla="*/ 1156 w 1580"/>
                <a:gd name="T61" fmla="*/ 1948 h 2321"/>
                <a:gd name="T62" fmla="*/ 1088 w 1580"/>
                <a:gd name="T63" fmla="*/ 1836 h 2321"/>
                <a:gd name="T64" fmla="*/ 1045 w 1580"/>
                <a:gd name="T65" fmla="*/ 1746 h 2321"/>
                <a:gd name="T66" fmla="*/ 950 w 1580"/>
                <a:gd name="T67" fmla="*/ 1708 h 2321"/>
                <a:gd name="T68" fmla="*/ 876 w 1580"/>
                <a:gd name="T69" fmla="*/ 1572 h 2321"/>
                <a:gd name="T70" fmla="*/ 960 w 1580"/>
                <a:gd name="T71" fmla="*/ 1430 h 2321"/>
                <a:gd name="T72" fmla="*/ 1020 w 1580"/>
                <a:gd name="T73" fmla="*/ 1300 h 2321"/>
                <a:gd name="T74" fmla="*/ 1160 w 1580"/>
                <a:gd name="T75" fmla="*/ 1192 h 2321"/>
                <a:gd name="T76" fmla="*/ 1169 w 1580"/>
                <a:gd name="T77" fmla="*/ 1053 h 2321"/>
                <a:gd name="T78" fmla="*/ 1212 w 1580"/>
                <a:gd name="T79" fmla="*/ 992 h 2321"/>
                <a:gd name="T80" fmla="*/ 1304 w 1580"/>
                <a:gd name="T81" fmla="*/ 947 h 2321"/>
                <a:gd name="T82" fmla="*/ 1412 w 1580"/>
                <a:gd name="T83" fmla="*/ 922 h 2321"/>
                <a:gd name="T84" fmla="*/ 1476 w 1580"/>
                <a:gd name="T85" fmla="*/ 918 h 2321"/>
                <a:gd name="T86" fmla="*/ 1520 w 1580"/>
                <a:gd name="T87" fmla="*/ 884 h 2321"/>
                <a:gd name="T88" fmla="*/ 1552 w 1580"/>
                <a:gd name="T89" fmla="*/ 820 h 2321"/>
                <a:gd name="T90" fmla="*/ 1451 w 1580"/>
                <a:gd name="T91" fmla="*/ 775 h 2321"/>
                <a:gd name="T92" fmla="*/ 1501 w 1580"/>
                <a:gd name="T93" fmla="*/ 698 h 2321"/>
                <a:gd name="T94" fmla="*/ 1494 w 1580"/>
                <a:gd name="T95" fmla="*/ 616 h 2321"/>
                <a:gd name="T96" fmla="*/ 1443 w 1580"/>
                <a:gd name="T97" fmla="*/ 562 h 2321"/>
                <a:gd name="T98" fmla="*/ 1372 w 1580"/>
                <a:gd name="T99" fmla="*/ 488 h 2321"/>
                <a:gd name="T100" fmla="*/ 1480 w 1580"/>
                <a:gd name="T101" fmla="*/ 420 h 2321"/>
                <a:gd name="T102" fmla="*/ 1335 w 1580"/>
                <a:gd name="T103" fmla="*/ 330 h 2321"/>
                <a:gd name="T104" fmla="*/ 1196 w 1580"/>
                <a:gd name="T105" fmla="*/ 320 h 2321"/>
                <a:gd name="T106" fmla="*/ 1147 w 1580"/>
                <a:gd name="T107" fmla="*/ 204 h 2321"/>
                <a:gd name="T108" fmla="*/ 1092 w 1580"/>
                <a:gd name="T109" fmla="*/ 164 h 2321"/>
                <a:gd name="T110" fmla="*/ 1013 w 1580"/>
                <a:gd name="T111" fmla="*/ 96 h 2321"/>
                <a:gd name="T112" fmla="*/ 924 w 1580"/>
                <a:gd name="T113" fmla="*/ 120 h 2321"/>
                <a:gd name="T114" fmla="*/ 736 w 1580"/>
                <a:gd name="T115" fmla="*/ 0 h 2321"/>
                <a:gd name="T116" fmla="*/ 1148 w 1580"/>
                <a:gd name="T117" fmla="*/ 192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0" h="2321">
                  <a:moveTo>
                    <a:pt x="736" y="0"/>
                  </a:moveTo>
                  <a:cubicBezTo>
                    <a:pt x="712" y="48"/>
                    <a:pt x="712" y="48"/>
                    <a:pt x="712" y="48"/>
                  </a:cubicBezTo>
                  <a:cubicBezTo>
                    <a:pt x="708" y="48"/>
                    <a:pt x="708" y="48"/>
                    <a:pt x="708" y="48"/>
                  </a:cubicBezTo>
                  <a:cubicBezTo>
                    <a:pt x="679" y="14"/>
                    <a:pt x="573" y="43"/>
                    <a:pt x="544" y="68"/>
                  </a:cubicBezTo>
                  <a:cubicBezTo>
                    <a:pt x="553" y="111"/>
                    <a:pt x="517" y="148"/>
                    <a:pt x="499" y="188"/>
                  </a:cubicBezTo>
                  <a:cubicBezTo>
                    <a:pt x="491" y="208"/>
                    <a:pt x="504" y="223"/>
                    <a:pt x="504" y="242"/>
                  </a:cubicBezTo>
                  <a:cubicBezTo>
                    <a:pt x="504" y="261"/>
                    <a:pt x="494" y="282"/>
                    <a:pt x="488" y="300"/>
                  </a:cubicBezTo>
                  <a:cubicBezTo>
                    <a:pt x="472" y="345"/>
                    <a:pt x="397" y="363"/>
                    <a:pt x="415" y="424"/>
                  </a:cubicBezTo>
                  <a:cubicBezTo>
                    <a:pt x="421" y="444"/>
                    <a:pt x="439" y="457"/>
                    <a:pt x="448" y="476"/>
                  </a:cubicBezTo>
                  <a:cubicBezTo>
                    <a:pt x="444" y="480"/>
                    <a:pt x="444" y="480"/>
                    <a:pt x="444" y="480"/>
                  </a:cubicBezTo>
                  <a:cubicBezTo>
                    <a:pt x="436" y="476"/>
                    <a:pt x="436" y="476"/>
                    <a:pt x="436" y="476"/>
                  </a:cubicBezTo>
                  <a:cubicBezTo>
                    <a:pt x="380" y="536"/>
                    <a:pt x="380" y="536"/>
                    <a:pt x="380" y="536"/>
                  </a:cubicBezTo>
                  <a:cubicBezTo>
                    <a:pt x="403" y="551"/>
                    <a:pt x="400" y="599"/>
                    <a:pt x="414" y="622"/>
                  </a:cubicBezTo>
                  <a:cubicBezTo>
                    <a:pt x="423" y="639"/>
                    <a:pt x="453" y="640"/>
                    <a:pt x="467" y="653"/>
                  </a:cubicBezTo>
                  <a:cubicBezTo>
                    <a:pt x="481" y="667"/>
                    <a:pt x="474" y="679"/>
                    <a:pt x="480" y="695"/>
                  </a:cubicBezTo>
                  <a:cubicBezTo>
                    <a:pt x="485" y="709"/>
                    <a:pt x="496" y="724"/>
                    <a:pt x="478" y="736"/>
                  </a:cubicBezTo>
                  <a:cubicBezTo>
                    <a:pt x="442" y="761"/>
                    <a:pt x="373" y="723"/>
                    <a:pt x="346" y="750"/>
                  </a:cubicBezTo>
                  <a:cubicBezTo>
                    <a:pt x="323" y="774"/>
                    <a:pt x="365" y="813"/>
                    <a:pt x="372" y="832"/>
                  </a:cubicBezTo>
                  <a:cubicBezTo>
                    <a:pt x="375" y="840"/>
                    <a:pt x="377" y="859"/>
                    <a:pt x="364" y="859"/>
                  </a:cubicBezTo>
                  <a:cubicBezTo>
                    <a:pt x="352" y="860"/>
                    <a:pt x="342" y="846"/>
                    <a:pt x="328" y="845"/>
                  </a:cubicBezTo>
                  <a:cubicBezTo>
                    <a:pt x="317" y="844"/>
                    <a:pt x="306" y="842"/>
                    <a:pt x="296" y="840"/>
                  </a:cubicBezTo>
                  <a:cubicBezTo>
                    <a:pt x="297" y="872"/>
                    <a:pt x="302" y="931"/>
                    <a:pt x="272" y="948"/>
                  </a:cubicBezTo>
                  <a:cubicBezTo>
                    <a:pt x="300" y="980"/>
                    <a:pt x="300" y="980"/>
                    <a:pt x="300" y="980"/>
                  </a:cubicBezTo>
                  <a:cubicBezTo>
                    <a:pt x="288" y="1024"/>
                    <a:pt x="288" y="1024"/>
                    <a:pt x="288" y="1024"/>
                  </a:cubicBezTo>
                  <a:cubicBezTo>
                    <a:pt x="276" y="1024"/>
                    <a:pt x="276" y="1024"/>
                    <a:pt x="276" y="1024"/>
                  </a:cubicBezTo>
                  <a:cubicBezTo>
                    <a:pt x="273" y="1054"/>
                    <a:pt x="316" y="1076"/>
                    <a:pt x="292" y="1100"/>
                  </a:cubicBezTo>
                  <a:cubicBezTo>
                    <a:pt x="304" y="1134"/>
                    <a:pt x="323" y="1156"/>
                    <a:pt x="320" y="1192"/>
                  </a:cubicBezTo>
                  <a:cubicBezTo>
                    <a:pt x="276" y="1192"/>
                    <a:pt x="276" y="1192"/>
                    <a:pt x="276" y="1192"/>
                  </a:cubicBezTo>
                  <a:cubicBezTo>
                    <a:pt x="264" y="1176"/>
                    <a:pt x="264" y="1176"/>
                    <a:pt x="264" y="1176"/>
                  </a:cubicBezTo>
                  <a:cubicBezTo>
                    <a:pt x="251" y="1211"/>
                    <a:pt x="200" y="1227"/>
                    <a:pt x="168" y="1236"/>
                  </a:cubicBezTo>
                  <a:cubicBezTo>
                    <a:pt x="164" y="1284"/>
                    <a:pt x="164" y="1284"/>
                    <a:pt x="164" y="1284"/>
                  </a:cubicBezTo>
                  <a:cubicBezTo>
                    <a:pt x="72" y="1284"/>
                    <a:pt x="72" y="1284"/>
                    <a:pt x="72" y="1284"/>
                  </a:cubicBezTo>
                  <a:cubicBezTo>
                    <a:pt x="56" y="1304"/>
                    <a:pt x="56" y="1304"/>
                    <a:pt x="56" y="1304"/>
                  </a:cubicBezTo>
                  <a:cubicBezTo>
                    <a:pt x="36" y="1288"/>
                    <a:pt x="36" y="1288"/>
                    <a:pt x="36" y="1288"/>
                  </a:cubicBezTo>
                  <a:cubicBezTo>
                    <a:pt x="4" y="1296"/>
                    <a:pt x="4" y="1296"/>
                    <a:pt x="4" y="1296"/>
                  </a:cubicBezTo>
                  <a:cubicBezTo>
                    <a:pt x="30" y="1339"/>
                    <a:pt x="16" y="1377"/>
                    <a:pt x="0" y="1420"/>
                  </a:cubicBezTo>
                  <a:cubicBezTo>
                    <a:pt x="51" y="1435"/>
                    <a:pt x="29" y="1474"/>
                    <a:pt x="61" y="1501"/>
                  </a:cubicBezTo>
                  <a:cubicBezTo>
                    <a:pt x="83" y="1519"/>
                    <a:pt x="102" y="1499"/>
                    <a:pt x="123" y="1506"/>
                  </a:cubicBezTo>
                  <a:cubicBezTo>
                    <a:pt x="135" y="1510"/>
                    <a:pt x="139" y="1526"/>
                    <a:pt x="146" y="1535"/>
                  </a:cubicBezTo>
                  <a:cubicBezTo>
                    <a:pt x="164" y="1555"/>
                    <a:pt x="187" y="1565"/>
                    <a:pt x="196" y="1592"/>
                  </a:cubicBezTo>
                  <a:cubicBezTo>
                    <a:pt x="216" y="1592"/>
                    <a:pt x="229" y="1591"/>
                    <a:pt x="240" y="1572"/>
                  </a:cubicBezTo>
                  <a:cubicBezTo>
                    <a:pt x="327" y="1591"/>
                    <a:pt x="327" y="1591"/>
                    <a:pt x="327" y="1591"/>
                  </a:cubicBezTo>
                  <a:cubicBezTo>
                    <a:pt x="368" y="1626"/>
                    <a:pt x="368" y="1626"/>
                    <a:pt x="368" y="1626"/>
                  </a:cubicBezTo>
                  <a:cubicBezTo>
                    <a:pt x="444" y="1604"/>
                    <a:pt x="444" y="1604"/>
                    <a:pt x="444" y="1604"/>
                  </a:cubicBezTo>
                  <a:cubicBezTo>
                    <a:pt x="428" y="1664"/>
                    <a:pt x="428" y="1664"/>
                    <a:pt x="428" y="1664"/>
                  </a:cubicBezTo>
                  <a:cubicBezTo>
                    <a:pt x="471" y="1693"/>
                    <a:pt x="438" y="1704"/>
                    <a:pt x="440" y="1744"/>
                  </a:cubicBezTo>
                  <a:cubicBezTo>
                    <a:pt x="443" y="1784"/>
                    <a:pt x="454" y="1830"/>
                    <a:pt x="477" y="1863"/>
                  </a:cubicBezTo>
                  <a:cubicBezTo>
                    <a:pt x="492" y="1885"/>
                    <a:pt x="538" y="1919"/>
                    <a:pt x="564" y="1926"/>
                  </a:cubicBezTo>
                  <a:cubicBezTo>
                    <a:pt x="585" y="1932"/>
                    <a:pt x="609" y="1922"/>
                    <a:pt x="625" y="1941"/>
                  </a:cubicBezTo>
                  <a:cubicBezTo>
                    <a:pt x="639" y="1957"/>
                    <a:pt x="639" y="1985"/>
                    <a:pt x="643" y="2004"/>
                  </a:cubicBezTo>
                  <a:cubicBezTo>
                    <a:pt x="650" y="2035"/>
                    <a:pt x="665" y="2064"/>
                    <a:pt x="670" y="2096"/>
                  </a:cubicBezTo>
                  <a:cubicBezTo>
                    <a:pt x="673" y="2113"/>
                    <a:pt x="667" y="2136"/>
                    <a:pt x="676" y="2151"/>
                  </a:cubicBezTo>
                  <a:cubicBezTo>
                    <a:pt x="693" y="2179"/>
                    <a:pt x="736" y="2152"/>
                    <a:pt x="758" y="2170"/>
                  </a:cubicBezTo>
                  <a:cubicBezTo>
                    <a:pt x="777" y="2187"/>
                    <a:pt x="781" y="2244"/>
                    <a:pt x="780" y="2268"/>
                  </a:cubicBezTo>
                  <a:cubicBezTo>
                    <a:pt x="779" y="2286"/>
                    <a:pt x="776" y="2311"/>
                    <a:pt x="800" y="2314"/>
                  </a:cubicBezTo>
                  <a:cubicBezTo>
                    <a:pt x="820" y="2318"/>
                    <a:pt x="837" y="2298"/>
                    <a:pt x="856" y="2294"/>
                  </a:cubicBezTo>
                  <a:cubicBezTo>
                    <a:pt x="890" y="2289"/>
                    <a:pt x="934" y="2321"/>
                    <a:pt x="964" y="2283"/>
                  </a:cubicBezTo>
                  <a:cubicBezTo>
                    <a:pt x="989" y="2251"/>
                    <a:pt x="981" y="2205"/>
                    <a:pt x="1008" y="2176"/>
                  </a:cubicBezTo>
                  <a:cubicBezTo>
                    <a:pt x="1038" y="2143"/>
                    <a:pt x="1082" y="2137"/>
                    <a:pt x="1115" y="2107"/>
                  </a:cubicBezTo>
                  <a:cubicBezTo>
                    <a:pt x="1145" y="2079"/>
                    <a:pt x="1183" y="2014"/>
                    <a:pt x="1228" y="2016"/>
                  </a:cubicBezTo>
                  <a:cubicBezTo>
                    <a:pt x="1240" y="1988"/>
                    <a:pt x="1240" y="1988"/>
                    <a:pt x="1240" y="1988"/>
                  </a:cubicBezTo>
                  <a:cubicBezTo>
                    <a:pt x="1214" y="1976"/>
                    <a:pt x="1170" y="1973"/>
                    <a:pt x="1156" y="1948"/>
                  </a:cubicBezTo>
                  <a:cubicBezTo>
                    <a:pt x="1180" y="1938"/>
                    <a:pt x="1219" y="1888"/>
                    <a:pt x="1197" y="1861"/>
                  </a:cubicBezTo>
                  <a:cubicBezTo>
                    <a:pt x="1176" y="1835"/>
                    <a:pt x="1117" y="1851"/>
                    <a:pt x="1088" y="1836"/>
                  </a:cubicBezTo>
                  <a:cubicBezTo>
                    <a:pt x="1074" y="1829"/>
                    <a:pt x="1050" y="1807"/>
                    <a:pt x="1047" y="1792"/>
                  </a:cubicBezTo>
                  <a:cubicBezTo>
                    <a:pt x="1044" y="1777"/>
                    <a:pt x="1059" y="1760"/>
                    <a:pt x="1045" y="1746"/>
                  </a:cubicBezTo>
                  <a:cubicBezTo>
                    <a:pt x="1025" y="1726"/>
                    <a:pt x="983" y="1751"/>
                    <a:pt x="960" y="1734"/>
                  </a:cubicBezTo>
                  <a:cubicBezTo>
                    <a:pt x="952" y="1728"/>
                    <a:pt x="947" y="1718"/>
                    <a:pt x="950" y="1708"/>
                  </a:cubicBezTo>
                  <a:cubicBezTo>
                    <a:pt x="961" y="1660"/>
                    <a:pt x="956" y="1629"/>
                    <a:pt x="956" y="1580"/>
                  </a:cubicBezTo>
                  <a:cubicBezTo>
                    <a:pt x="922" y="1583"/>
                    <a:pt x="896" y="1611"/>
                    <a:pt x="876" y="1572"/>
                  </a:cubicBezTo>
                  <a:cubicBezTo>
                    <a:pt x="916" y="1564"/>
                    <a:pt x="898" y="1522"/>
                    <a:pt x="910" y="1492"/>
                  </a:cubicBezTo>
                  <a:cubicBezTo>
                    <a:pt x="921" y="1463"/>
                    <a:pt x="944" y="1453"/>
                    <a:pt x="960" y="1430"/>
                  </a:cubicBezTo>
                  <a:cubicBezTo>
                    <a:pt x="973" y="1409"/>
                    <a:pt x="974" y="1375"/>
                    <a:pt x="988" y="1352"/>
                  </a:cubicBezTo>
                  <a:cubicBezTo>
                    <a:pt x="1001" y="1330"/>
                    <a:pt x="1018" y="1329"/>
                    <a:pt x="1020" y="1300"/>
                  </a:cubicBezTo>
                  <a:cubicBezTo>
                    <a:pt x="1084" y="1292"/>
                    <a:pt x="1084" y="1292"/>
                    <a:pt x="1084" y="1292"/>
                  </a:cubicBezTo>
                  <a:cubicBezTo>
                    <a:pt x="1086" y="1252"/>
                    <a:pt x="1122" y="1203"/>
                    <a:pt x="1160" y="1192"/>
                  </a:cubicBezTo>
                  <a:cubicBezTo>
                    <a:pt x="1072" y="1128"/>
                    <a:pt x="1072" y="1128"/>
                    <a:pt x="1072" y="1128"/>
                  </a:cubicBezTo>
                  <a:cubicBezTo>
                    <a:pt x="1122" y="1112"/>
                    <a:pt x="1132" y="1087"/>
                    <a:pt x="1169" y="1053"/>
                  </a:cubicBezTo>
                  <a:cubicBezTo>
                    <a:pt x="1179" y="1044"/>
                    <a:pt x="1196" y="1044"/>
                    <a:pt x="1203" y="1031"/>
                  </a:cubicBezTo>
                  <a:cubicBezTo>
                    <a:pt x="1211" y="1018"/>
                    <a:pt x="1201" y="1005"/>
                    <a:pt x="1212" y="992"/>
                  </a:cubicBezTo>
                  <a:cubicBezTo>
                    <a:pt x="1206" y="971"/>
                    <a:pt x="1203" y="948"/>
                    <a:pt x="1228" y="938"/>
                  </a:cubicBezTo>
                  <a:cubicBezTo>
                    <a:pt x="1249" y="930"/>
                    <a:pt x="1279" y="950"/>
                    <a:pt x="1304" y="947"/>
                  </a:cubicBezTo>
                  <a:cubicBezTo>
                    <a:pt x="1330" y="943"/>
                    <a:pt x="1344" y="928"/>
                    <a:pt x="1368" y="922"/>
                  </a:cubicBezTo>
                  <a:cubicBezTo>
                    <a:pt x="1382" y="918"/>
                    <a:pt x="1397" y="924"/>
                    <a:pt x="1412" y="922"/>
                  </a:cubicBezTo>
                  <a:cubicBezTo>
                    <a:pt x="1423" y="920"/>
                    <a:pt x="1434" y="909"/>
                    <a:pt x="1445" y="910"/>
                  </a:cubicBezTo>
                  <a:cubicBezTo>
                    <a:pt x="1456" y="910"/>
                    <a:pt x="1464" y="919"/>
                    <a:pt x="1476" y="918"/>
                  </a:cubicBezTo>
                  <a:cubicBezTo>
                    <a:pt x="1492" y="918"/>
                    <a:pt x="1507" y="908"/>
                    <a:pt x="1524" y="908"/>
                  </a:cubicBezTo>
                  <a:cubicBezTo>
                    <a:pt x="1520" y="884"/>
                    <a:pt x="1520" y="884"/>
                    <a:pt x="1520" y="884"/>
                  </a:cubicBezTo>
                  <a:cubicBezTo>
                    <a:pt x="1580" y="876"/>
                    <a:pt x="1580" y="876"/>
                    <a:pt x="1580" y="876"/>
                  </a:cubicBezTo>
                  <a:cubicBezTo>
                    <a:pt x="1552" y="820"/>
                    <a:pt x="1552" y="820"/>
                    <a:pt x="1552" y="820"/>
                  </a:cubicBezTo>
                  <a:cubicBezTo>
                    <a:pt x="1534" y="819"/>
                    <a:pt x="1523" y="812"/>
                    <a:pt x="1508" y="804"/>
                  </a:cubicBezTo>
                  <a:cubicBezTo>
                    <a:pt x="1492" y="796"/>
                    <a:pt x="1460" y="793"/>
                    <a:pt x="1451" y="775"/>
                  </a:cubicBezTo>
                  <a:cubicBezTo>
                    <a:pt x="1445" y="762"/>
                    <a:pt x="1473" y="749"/>
                    <a:pt x="1480" y="740"/>
                  </a:cubicBezTo>
                  <a:cubicBezTo>
                    <a:pt x="1490" y="727"/>
                    <a:pt x="1490" y="709"/>
                    <a:pt x="1501" y="698"/>
                  </a:cubicBezTo>
                  <a:cubicBezTo>
                    <a:pt x="1523" y="677"/>
                    <a:pt x="1556" y="682"/>
                    <a:pt x="1548" y="640"/>
                  </a:cubicBezTo>
                  <a:cubicBezTo>
                    <a:pt x="1533" y="643"/>
                    <a:pt x="1485" y="643"/>
                    <a:pt x="1494" y="616"/>
                  </a:cubicBezTo>
                  <a:cubicBezTo>
                    <a:pt x="1499" y="602"/>
                    <a:pt x="1515" y="596"/>
                    <a:pt x="1520" y="580"/>
                  </a:cubicBezTo>
                  <a:cubicBezTo>
                    <a:pt x="1443" y="562"/>
                    <a:pt x="1443" y="562"/>
                    <a:pt x="1443" y="562"/>
                  </a:cubicBezTo>
                  <a:cubicBezTo>
                    <a:pt x="1384" y="560"/>
                    <a:pt x="1384" y="560"/>
                    <a:pt x="1384" y="560"/>
                  </a:cubicBezTo>
                  <a:cubicBezTo>
                    <a:pt x="1389" y="523"/>
                    <a:pt x="1384" y="522"/>
                    <a:pt x="1372" y="488"/>
                  </a:cubicBezTo>
                  <a:cubicBezTo>
                    <a:pt x="1386" y="489"/>
                    <a:pt x="1404" y="496"/>
                    <a:pt x="1417" y="486"/>
                  </a:cubicBezTo>
                  <a:cubicBezTo>
                    <a:pt x="1450" y="460"/>
                    <a:pt x="1426" y="411"/>
                    <a:pt x="1480" y="420"/>
                  </a:cubicBezTo>
                  <a:cubicBezTo>
                    <a:pt x="1508" y="338"/>
                    <a:pt x="1387" y="382"/>
                    <a:pt x="1356" y="370"/>
                  </a:cubicBezTo>
                  <a:cubicBezTo>
                    <a:pt x="1338" y="362"/>
                    <a:pt x="1344" y="343"/>
                    <a:pt x="1335" y="330"/>
                  </a:cubicBezTo>
                  <a:cubicBezTo>
                    <a:pt x="1315" y="301"/>
                    <a:pt x="1235" y="273"/>
                    <a:pt x="1220" y="320"/>
                  </a:cubicBezTo>
                  <a:cubicBezTo>
                    <a:pt x="1196" y="320"/>
                    <a:pt x="1196" y="320"/>
                    <a:pt x="1196" y="320"/>
                  </a:cubicBezTo>
                  <a:cubicBezTo>
                    <a:pt x="1196" y="297"/>
                    <a:pt x="1200" y="269"/>
                    <a:pt x="1187" y="248"/>
                  </a:cubicBezTo>
                  <a:cubicBezTo>
                    <a:pt x="1176" y="231"/>
                    <a:pt x="1156" y="223"/>
                    <a:pt x="1147" y="204"/>
                  </a:cubicBezTo>
                  <a:cubicBezTo>
                    <a:pt x="1137" y="183"/>
                    <a:pt x="1125" y="135"/>
                    <a:pt x="1096" y="164"/>
                  </a:cubicBezTo>
                  <a:cubicBezTo>
                    <a:pt x="1092" y="164"/>
                    <a:pt x="1092" y="164"/>
                    <a:pt x="1092" y="164"/>
                  </a:cubicBezTo>
                  <a:cubicBezTo>
                    <a:pt x="1077" y="133"/>
                    <a:pt x="1056" y="125"/>
                    <a:pt x="1064" y="88"/>
                  </a:cubicBezTo>
                  <a:cubicBezTo>
                    <a:pt x="1048" y="88"/>
                    <a:pt x="1027" y="85"/>
                    <a:pt x="1013" y="96"/>
                  </a:cubicBezTo>
                  <a:cubicBezTo>
                    <a:pt x="1002" y="106"/>
                    <a:pt x="1005" y="123"/>
                    <a:pt x="996" y="135"/>
                  </a:cubicBezTo>
                  <a:cubicBezTo>
                    <a:pt x="976" y="159"/>
                    <a:pt x="936" y="144"/>
                    <a:pt x="924" y="120"/>
                  </a:cubicBezTo>
                  <a:cubicBezTo>
                    <a:pt x="899" y="123"/>
                    <a:pt x="833" y="106"/>
                    <a:pt x="836" y="76"/>
                  </a:cubicBezTo>
                  <a:cubicBezTo>
                    <a:pt x="736" y="0"/>
                    <a:pt x="736" y="0"/>
                    <a:pt x="736" y="0"/>
                  </a:cubicBezTo>
                  <a:moveTo>
                    <a:pt x="1144" y="188"/>
                  </a:moveTo>
                  <a:cubicBezTo>
                    <a:pt x="1148" y="192"/>
                    <a:pt x="1148" y="192"/>
                    <a:pt x="1148" y="192"/>
                  </a:cubicBezTo>
                  <a:lnTo>
                    <a:pt x="1144" y="188"/>
                  </a:lnTo>
                  <a:close/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DCE8D61-F12F-767A-5E2D-E5221E654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211" y="2533427"/>
              <a:ext cx="604837" cy="714375"/>
            </a:xfrm>
            <a:custGeom>
              <a:avLst/>
              <a:gdLst>
                <a:gd name="connsiteX0" fmla="*/ 180301 w 604837"/>
                <a:gd name="connsiteY0" fmla="*/ 10215 h 714375"/>
                <a:gd name="connsiteX1" fmla="*/ 173648 w 604837"/>
                <a:gd name="connsiteY1" fmla="*/ 49863 h 714375"/>
                <a:gd name="connsiteX2" fmla="*/ 166995 w 604837"/>
                <a:gd name="connsiteY2" fmla="*/ 69080 h 714375"/>
                <a:gd name="connsiteX3" fmla="*/ 143951 w 604837"/>
                <a:gd name="connsiteY3" fmla="*/ 82296 h 714375"/>
                <a:gd name="connsiteX4" fmla="*/ 141531 w 604837"/>
                <a:gd name="connsiteY4" fmla="*/ 88296 h 714375"/>
                <a:gd name="connsiteX5" fmla="*/ 121814 w 604837"/>
                <a:gd name="connsiteY5" fmla="*/ 117443 h 714375"/>
                <a:gd name="connsiteX6" fmla="*/ 87277 w 604837"/>
                <a:gd name="connsiteY6" fmla="*/ 135159 h 714375"/>
                <a:gd name="connsiteX7" fmla="*/ 75786 w 604837"/>
                <a:gd name="connsiteY7" fmla="*/ 151661 h 714375"/>
                <a:gd name="connsiteX8" fmla="*/ 48205 w 604837"/>
                <a:gd name="connsiteY8" fmla="*/ 168449 h 714375"/>
                <a:gd name="connsiteX9" fmla="*/ 21532 w 604837"/>
                <a:gd name="connsiteY9" fmla="*/ 191595 h 714375"/>
                <a:gd name="connsiteX10" fmla="*/ 22137 w 604837"/>
                <a:gd name="connsiteY10" fmla="*/ 204525 h 714375"/>
                <a:gd name="connsiteX11" fmla="*/ 14213 w 604837"/>
                <a:gd name="connsiteY11" fmla="*/ 231243 h 714375"/>
                <a:gd name="connsiteX12" fmla="*/ 14213 w 604837"/>
                <a:gd name="connsiteY12" fmla="*/ 233600 h 714375"/>
                <a:gd name="connsiteX13" fmla="*/ 6955 w 604837"/>
                <a:gd name="connsiteY13" fmla="*/ 236029 h 714375"/>
                <a:gd name="connsiteX14" fmla="*/ 8165 w 604837"/>
                <a:gd name="connsiteY14" fmla="*/ 274462 h 714375"/>
                <a:gd name="connsiteX15" fmla="*/ 15483 w 604837"/>
                <a:gd name="connsiteY15" fmla="*/ 278034 h 714375"/>
                <a:gd name="connsiteX16" fmla="*/ 10584 w 604837"/>
                <a:gd name="connsiteY16" fmla="*/ 278034 h 714375"/>
                <a:gd name="connsiteX17" fmla="*/ 10584 w 604837"/>
                <a:gd name="connsiteY17" fmla="*/ 280463 h 714375"/>
                <a:gd name="connsiteX18" fmla="*/ 19112 w 604837"/>
                <a:gd name="connsiteY18" fmla="*/ 280463 h 714375"/>
                <a:gd name="connsiteX19" fmla="*/ 16693 w 604837"/>
                <a:gd name="connsiteY19" fmla="*/ 284035 h 714375"/>
                <a:gd name="connsiteX20" fmla="*/ 16693 w 604837"/>
                <a:gd name="connsiteY20" fmla="*/ 285249 h 714375"/>
                <a:gd name="connsiteX21" fmla="*/ 20322 w 604837"/>
                <a:gd name="connsiteY21" fmla="*/ 293679 h 714375"/>
                <a:gd name="connsiteX22" fmla="*/ 13003 w 604837"/>
                <a:gd name="connsiteY22" fmla="*/ 297251 h 714375"/>
                <a:gd name="connsiteX23" fmla="*/ 11491 w 604837"/>
                <a:gd name="connsiteY23" fmla="*/ 308967 h 714375"/>
                <a:gd name="connsiteX24" fmla="*/ 17903 w 604837"/>
                <a:gd name="connsiteY24" fmla="*/ 318897 h 714375"/>
                <a:gd name="connsiteX25" fmla="*/ 10584 w 604837"/>
                <a:gd name="connsiteY25" fmla="*/ 328826 h 714375"/>
                <a:gd name="connsiteX26" fmla="*/ 12399 w 604837"/>
                <a:gd name="connsiteY26" fmla="*/ 351043 h 714375"/>
                <a:gd name="connsiteX27" fmla="*/ 43608 w 604837"/>
                <a:gd name="connsiteY27" fmla="*/ 365760 h 714375"/>
                <a:gd name="connsiteX28" fmla="*/ 26370 w 604837"/>
                <a:gd name="connsiteY28" fmla="*/ 375332 h 714375"/>
                <a:gd name="connsiteX29" fmla="*/ 2116 w 604837"/>
                <a:gd name="connsiteY29" fmla="*/ 387334 h 714375"/>
                <a:gd name="connsiteX30" fmla="*/ 8770 w 604837"/>
                <a:gd name="connsiteY30" fmla="*/ 401764 h 714375"/>
                <a:gd name="connsiteX31" fmla="*/ 11189 w 604837"/>
                <a:gd name="connsiteY31" fmla="*/ 413766 h 714375"/>
                <a:gd name="connsiteX32" fmla="*/ 27580 w 604837"/>
                <a:gd name="connsiteY32" fmla="*/ 415266 h 714375"/>
                <a:gd name="connsiteX33" fmla="*/ 37560 w 604837"/>
                <a:gd name="connsiteY33" fmla="*/ 422195 h 714375"/>
                <a:gd name="connsiteX34" fmla="*/ 51834 w 604837"/>
                <a:gd name="connsiteY34" fmla="*/ 425767 h 714375"/>
                <a:gd name="connsiteX35" fmla="*/ 63326 w 604837"/>
                <a:gd name="connsiteY35" fmla="*/ 469058 h 714375"/>
                <a:gd name="connsiteX36" fmla="*/ 54858 w 604837"/>
                <a:gd name="connsiteY36" fmla="*/ 490632 h 714375"/>
                <a:gd name="connsiteX37" fmla="*/ 65140 w 604837"/>
                <a:gd name="connsiteY37" fmla="*/ 502062 h 714375"/>
                <a:gd name="connsiteX38" fmla="*/ 63931 w 604837"/>
                <a:gd name="connsiteY38" fmla="*/ 512278 h 714375"/>
                <a:gd name="connsiteX39" fmla="*/ 82136 w 604837"/>
                <a:gd name="connsiteY39" fmla="*/ 532709 h 714375"/>
                <a:gd name="connsiteX40" fmla="*/ 72398 w 604837"/>
                <a:gd name="connsiteY40" fmla="*/ 536281 h 714375"/>
                <a:gd name="connsiteX41" fmla="*/ 72398 w 604837"/>
                <a:gd name="connsiteY41" fmla="*/ 537495 h 714375"/>
                <a:gd name="connsiteX42" fmla="*/ 74818 w 604837"/>
                <a:gd name="connsiteY42" fmla="*/ 561498 h 714375"/>
                <a:gd name="connsiteX43" fmla="*/ 97862 w 604837"/>
                <a:gd name="connsiteY43" fmla="*/ 567570 h 714375"/>
                <a:gd name="connsiteX44" fmla="*/ 130584 w 604837"/>
                <a:gd name="connsiteY44" fmla="*/ 559427 h 714375"/>
                <a:gd name="connsiteX45" fmla="*/ 176672 w 604837"/>
                <a:gd name="connsiteY45" fmla="*/ 589145 h 714375"/>
                <a:gd name="connsiteX46" fmla="*/ 191188 w 604837"/>
                <a:gd name="connsiteY46" fmla="*/ 577715 h 714375"/>
                <a:gd name="connsiteX47" fmla="*/ 204555 w 604837"/>
                <a:gd name="connsiteY47" fmla="*/ 583787 h 714375"/>
                <a:gd name="connsiteX48" fmla="*/ 235160 w 604837"/>
                <a:gd name="connsiteY48" fmla="*/ 608361 h 714375"/>
                <a:gd name="connsiteX49" fmla="*/ 245140 w 604837"/>
                <a:gd name="connsiteY49" fmla="*/ 619220 h 714375"/>
                <a:gd name="connsiteX50" fmla="*/ 254212 w 604837"/>
                <a:gd name="connsiteY50" fmla="*/ 643509 h 714375"/>
                <a:gd name="connsiteX51" fmla="*/ 284515 w 604837"/>
                <a:gd name="connsiteY51" fmla="*/ 654939 h 714375"/>
                <a:gd name="connsiteX52" fmla="*/ 298789 w 604837"/>
                <a:gd name="connsiteY52" fmla="*/ 653081 h 714375"/>
                <a:gd name="connsiteX53" fmla="*/ 304233 w 604837"/>
                <a:gd name="connsiteY53" fmla="*/ 665154 h 714375"/>
                <a:gd name="connsiteX54" fmla="*/ 333023 w 604837"/>
                <a:gd name="connsiteY54" fmla="*/ 666297 h 714375"/>
                <a:gd name="connsiteX55" fmla="*/ 348809 w 604837"/>
                <a:gd name="connsiteY55" fmla="*/ 681656 h 714375"/>
                <a:gd name="connsiteX56" fmla="*/ 393627 w 604837"/>
                <a:gd name="connsiteY56" fmla="*/ 687014 h 714375"/>
                <a:gd name="connsiteX57" fmla="*/ 409414 w 604837"/>
                <a:gd name="connsiteY57" fmla="*/ 701159 h 714375"/>
                <a:gd name="connsiteX58" fmla="*/ 439716 w 604837"/>
                <a:gd name="connsiteY58" fmla="*/ 702087 h 714375"/>
                <a:gd name="connsiteX59" fmla="*/ 462397 w 604837"/>
                <a:gd name="connsiteY59" fmla="*/ 713803 h 714375"/>
                <a:gd name="connsiteX60" fmla="*/ 465724 w 604837"/>
                <a:gd name="connsiteY60" fmla="*/ 693658 h 714375"/>
                <a:gd name="connsiteX61" fmla="*/ 433607 w 604837"/>
                <a:gd name="connsiteY61" fmla="*/ 657653 h 714375"/>
                <a:gd name="connsiteX62" fmla="*/ 434817 w 604837"/>
                <a:gd name="connsiteY62" fmla="*/ 649224 h 714375"/>
                <a:gd name="connsiteX63" fmla="*/ 423930 w 604837"/>
                <a:gd name="connsiteY63" fmla="*/ 652795 h 714375"/>
                <a:gd name="connsiteX64" fmla="*/ 421510 w 604837"/>
                <a:gd name="connsiteY64" fmla="*/ 634793 h 714375"/>
                <a:gd name="connsiteX65" fmla="*/ 426349 w 604837"/>
                <a:gd name="connsiteY65" fmla="*/ 613148 h 714375"/>
                <a:gd name="connsiteX66" fmla="*/ 417881 w 604837"/>
                <a:gd name="connsiteY66" fmla="*/ 553140 h 714375"/>
                <a:gd name="connsiteX67" fmla="*/ 409414 w 604837"/>
                <a:gd name="connsiteY67" fmla="*/ 525494 h 714375"/>
                <a:gd name="connsiteX68" fmla="*/ 400885 w 604837"/>
                <a:gd name="connsiteY68" fmla="*/ 509277 h 714375"/>
                <a:gd name="connsiteX69" fmla="*/ 415462 w 604837"/>
                <a:gd name="connsiteY69" fmla="*/ 488275 h 714375"/>
                <a:gd name="connsiteX70" fmla="*/ 435724 w 604837"/>
                <a:gd name="connsiteY70" fmla="*/ 451342 h 714375"/>
                <a:gd name="connsiteX71" fmla="*/ 448486 w 604837"/>
                <a:gd name="connsiteY71" fmla="*/ 440197 h 714375"/>
                <a:gd name="connsiteX72" fmla="*/ 479091 w 604837"/>
                <a:gd name="connsiteY72" fmla="*/ 387334 h 714375"/>
                <a:gd name="connsiteX73" fmla="*/ 533042 w 604837"/>
                <a:gd name="connsiteY73" fmla="*/ 311681 h 714375"/>
                <a:gd name="connsiteX74" fmla="*/ 538788 w 604837"/>
                <a:gd name="connsiteY74" fmla="*/ 297608 h 714375"/>
                <a:gd name="connsiteX75" fmla="*/ 548768 w 604837"/>
                <a:gd name="connsiteY75" fmla="*/ 289464 h 714375"/>
                <a:gd name="connsiteX76" fmla="*/ 583304 w 604837"/>
                <a:gd name="connsiteY76" fmla="*/ 243244 h 714375"/>
                <a:gd name="connsiteX77" fmla="*/ 601812 w 604837"/>
                <a:gd name="connsiteY77" fmla="*/ 219241 h 714375"/>
                <a:gd name="connsiteX78" fmla="*/ 591228 w 604837"/>
                <a:gd name="connsiteY78" fmla="*/ 208383 h 714375"/>
                <a:gd name="connsiteX79" fmla="*/ 589655 w 604837"/>
                <a:gd name="connsiteY79" fmla="*/ 197310 h 714375"/>
                <a:gd name="connsiteX80" fmla="*/ 565764 w 604837"/>
                <a:gd name="connsiteY80" fmla="*/ 195167 h 714375"/>
                <a:gd name="connsiteX81" fmla="*/ 570603 w 604837"/>
                <a:gd name="connsiteY81" fmla="*/ 178379 h 714375"/>
                <a:gd name="connsiteX82" fmla="*/ 564554 w 604837"/>
                <a:gd name="connsiteY82" fmla="*/ 178379 h 714375"/>
                <a:gd name="connsiteX83" fmla="*/ 556026 w 604837"/>
                <a:gd name="connsiteY83" fmla="*/ 173593 h 714375"/>
                <a:gd name="connsiteX84" fmla="*/ 552397 w 604837"/>
                <a:gd name="connsiteY84" fmla="*/ 160377 h 714375"/>
                <a:gd name="connsiteX85" fmla="*/ 531833 w 604837"/>
                <a:gd name="connsiteY85" fmla="*/ 175950 h 714375"/>
                <a:gd name="connsiteX86" fmla="*/ 530623 w 604837"/>
                <a:gd name="connsiteY86" fmla="*/ 175950 h 714375"/>
                <a:gd name="connsiteX87" fmla="*/ 512417 w 604837"/>
                <a:gd name="connsiteY87" fmla="*/ 165735 h 714375"/>
                <a:gd name="connsiteX88" fmla="*/ 501530 w 604837"/>
                <a:gd name="connsiteY88" fmla="*/ 174736 h 714375"/>
                <a:gd name="connsiteX89" fmla="*/ 478486 w 604837"/>
                <a:gd name="connsiteY89" fmla="*/ 206025 h 714375"/>
                <a:gd name="connsiteX90" fmla="*/ 460280 w 604837"/>
                <a:gd name="connsiteY90" fmla="*/ 205382 h 714375"/>
                <a:gd name="connsiteX91" fmla="*/ 414252 w 604837"/>
                <a:gd name="connsiteY91" fmla="*/ 202382 h 714375"/>
                <a:gd name="connsiteX92" fmla="*/ 394837 w 604837"/>
                <a:gd name="connsiteY92" fmla="*/ 205097 h 714375"/>
                <a:gd name="connsiteX93" fmla="*/ 369373 w 604837"/>
                <a:gd name="connsiteY93" fmla="*/ 193381 h 714375"/>
                <a:gd name="connsiteX94" fmla="*/ 388789 w 604837"/>
                <a:gd name="connsiteY94" fmla="*/ 179593 h 714375"/>
                <a:gd name="connsiteX95" fmla="*/ 341490 w 604837"/>
                <a:gd name="connsiteY95" fmla="*/ 185594 h 714375"/>
                <a:gd name="connsiteX96" fmla="*/ 313607 w 604837"/>
                <a:gd name="connsiteY96" fmla="*/ 165163 h 714375"/>
                <a:gd name="connsiteX97" fmla="*/ 316027 w 604837"/>
                <a:gd name="connsiteY97" fmla="*/ 156733 h 714375"/>
                <a:gd name="connsiteX98" fmla="*/ 328486 w 604837"/>
                <a:gd name="connsiteY98" fmla="*/ 150447 h 714375"/>
                <a:gd name="connsiteX99" fmla="*/ 327579 w 604837"/>
                <a:gd name="connsiteY99" fmla="*/ 141160 h 714375"/>
                <a:gd name="connsiteX100" fmla="*/ 340281 w 604837"/>
                <a:gd name="connsiteY100" fmla="*/ 143232 h 714375"/>
                <a:gd name="connsiteX101" fmla="*/ 360906 w 604837"/>
                <a:gd name="connsiteY101" fmla="*/ 131516 h 714375"/>
                <a:gd name="connsiteX102" fmla="*/ 350019 w 604837"/>
                <a:gd name="connsiteY102" fmla="*/ 131516 h 714375"/>
                <a:gd name="connsiteX103" fmla="*/ 350019 w 604837"/>
                <a:gd name="connsiteY103" fmla="*/ 129087 h 714375"/>
                <a:gd name="connsiteX104" fmla="*/ 356067 w 604837"/>
                <a:gd name="connsiteY104" fmla="*/ 121943 h 714375"/>
                <a:gd name="connsiteX105" fmla="*/ 345119 w 604837"/>
                <a:gd name="connsiteY105" fmla="*/ 124301 h 714375"/>
                <a:gd name="connsiteX106" fmla="*/ 341490 w 604837"/>
                <a:gd name="connsiteY106" fmla="*/ 111085 h 714375"/>
                <a:gd name="connsiteX107" fmla="*/ 341490 w 604837"/>
                <a:gd name="connsiteY107" fmla="*/ 105084 h 714375"/>
                <a:gd name="connsiteX108" fmla="*/ 342700 w 604837"/>
                <a:gd name="connsiteY108" fmla="*/ 91868 h 714375"/>
                <a:gd name="connsiteX109" fmla="*/ 335442 w 604837"/>
                <a:gd name="connsiteY109" fmla="*/ 95511 h 714375"/>
                <a:gd name="connsiteX110" fmla="*/ 330603 w 604837"/>
                <a:gd name="connsiteY110" fmla="*/ 88296 h 714375"/>
                <a:gd name="connsiteX111" fmla="*/ 300301 w 604837"/>
                <a:gd name="connsiteY111" fmla="*/ 79581 h 714375"/>
                <a:gd name="connsiteX112" fmla="*/ 279676 w 604837"/>
                <a:gd name="connsiteY112" fmla="*/ 74437 h 714375"/>
                <a:gd name="connsiteX113" fmla="*/ 273930 w 604837"/>
                <a:gd name="connsiteY113" fmla="*/ 64579 h 714375"/>
                <a:gd name="connsiteX114" fmla="*/ 255422 w 604837"/>
                <a:gd name="connsiteY114" fmla="*/ 60650 h 714375"/>
                <a:gd name="connsiteX115" fmla="*/ 270604 w 604837"/>
                <a:gd name="connsiteY115" fmla="*/ 27003 h 714375"/>
                <a:gd name="connsiteX116" fmla="*/ 263043 w 604837"/>
                <a:gd name="connsiteY116" fmla="*/ 16787 h 714375"/>
                <a:gd name="connsiteX117" fmla="*/ 236067 w 604837"/>
                <a:gd name="connsiteY117" fmla="*/ 928 h 714375"/>
                <a:gd name="connsiteX118" fmla="*/ 215442 w 604837"/>
                <a:gd name="connsiteY118" fmla="*/ 14144 h 714375"/>
                <a:gd name="connsiteX119" fmla="*/ 180301 w 604837"/>
                <a:gd name="connsiteY119" fmla="*/ 102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4837" h="714375" fill="none" extrusionOk="0">
                  <a:moveTo>
                    <a:pt x="180301" y="10215"/>
                  </a:moveTo>
                  <a:cubicBezTo>
                    <a:pt x="180536" y="28052"/>
                    <a:pt x="171881" y="41832"/>
                    <a:pt x="173648" y="49863"/>
                  </a:cubicBezTo>
                  <a:cubicBezTo>
                    <a:pt x="173114" y="55981"/>
                    <a:pt x="169376" y="64988"/>
                    <a:pt x="166995" y="69080"/>
                  </a:cubicBezTo>
                  <a:cubicBezTo>
                    <a:pt x="153555" y="74020"/>
                    <a:pt x="139216" y="62962"/>
                    <a:pt x="143951" y="82296"/>
                  </a:cubicBezTo>
                  <a:cubicBezTo>
                    <a:pt x="142574" y="84959"/>
                    <a:pt x="141764" y="86322"/>
                    <a:pt x="141531" y="88296"/>
                  </a:cubicBezTo>
                  <a:cubicBezTo>
                    <a:pt x="133505" y="97699"/>
                    <a:pt x="130602" y="107390"/>
                    <a:pt x="121814" y="117443"/>
                  </a:cubicBezTo>
                  <a:cubicBezTo>
                    <a:pt x="108272" y="124976"/>
                    <a:pt x="94270" y="134362"/>
                    <a:pt x="87277" y="135159"/>
                  </a:cubicBezTo>
                  <a:cubicBezTo>
                    <a:pt x="83596" y="142082"/>
                    <a:pt x="79795" y="146190"/>
                    <a:pt x="75786" y="151661"/>
                  </a:cubicBezTo>
                  <a:cubicBezTo>
                    <a:pt x="63105" y="156818"/>
                    <a:pt x="50083" y="164670"/>
                    <a:pt x="48205" y="168449"/>
                  </a:cubicBezTo>
                  <a:cubicBezTo>
                    <a:pt x="44434" y="171154"/>
                    <a:pt x="30602" y="182593"/>
                    <a:pt x="21532" y="191595"/>
                  </a:cubicBezTo>
                  <a:cubicBezTo>
                    <a:pt x="21521" y="195840"/>
                    <a:pt x="23895" y="200507"/>
                    <a:pt x="22137" y="204525"/>
                  </a:cubicBezTo>
                  <a:cubicBezTo>
                    <a:pt x="16769" y="213313"/>
                    <a:pt x="2674" y="225120"/>
                    <a:pt x="14213" y="231243"/>
                  </a:cubicBezTo>
                  <a:cubicBezTo>
                    <a:pt x="14402" y="232206"/>
                    <a:pt x="14051" y="233364"/>
                    <a:pt x="14213" y="233600"/>
                  </a:cubicBezTo>
                  <a:cubicBezTo>
                    <a:pt x="10528" y="234540"/>
                    <a:pt x="9551" y="235241"/>
                    <a:pt x="6955" y="236029"/>
                  </a:cubicBezTo>
                  <a:cubicBezTo>
                    <a:pt x="19054" y="251541"/>
                    <a:pt x="7403" y="257934"/>
                    <a:pt x="8165" y="274462"/>
                  </a:cubicBezTo>
                  <a:cubicBezTo>
                    <a:pt x="10403" y="274956"/>
                    <a:pt x="12562" y="277030"/>
                    <a:pt x="15483" y="278034"/>
                  </a:cubicBezTo>
                  <a:cubicBezTo>
                    <a:pt x="14916" y="278071"/>
                    <a:pt x="12029" y="277641"/>
                    <a:pt x="10584" y="278034"/>
                  </a:cubicBezTo>
                  <a:cubicBezTo>
                    <a:pt x="10667" y="278284"/>
                    <a:pt x="10711" y="279398"/>
                    <a:pt x="10584" y="280463"/>
                  </a:cubicBezTo>
                  <a:cubicBezTo>
                    <a:pt x="14203" y="280794"/>
                    <a:pt x="16465" y="280205"/>
                    <a:pt x="19112" y="280463"/>
                  </a:cubicBezTo>
                  <a:cubicBezTo>
                    <a:pt x="18270" y="281627"/>
                    <a:pt x="17199" y="282744"/>
                    <a:pt x="16693" y="284035"/>
                  </a:cubicBezTo>
                  <a:cubicBezTo>
                    <a:pt x="16604" y="284391"/>
                    <a:pt x="16696" y="284859"/>
                    <a:pt x="16693" y="285249"/>
                  </a:cubicBezTo>
                  <a:cubicBezTo>
                    <a:pt x="18830" y="288423"/>
                    <a:pt x="18808" y="290488"/>
                    <a:pt x="20322" y="293679"/>
                  </a:cubicBezTo>
                  <a:cubicBezTo>
                    <a:pt x="18043" y="294418"/>
                    <a:pt x="15891" y="296519"/>
                    <a:pt x="13003" y="297251"/>
                  </a:cubicBezTo>
                  <a:cubicBezTo>
                    <a:pt x="16857" y="301954"/>
                    <a:pt x="10844" y="305231"/>
                    <a:pt x="11491" y="308967"/>
                  </a:cubicBezTo>
                  <a:cubicBezTo>
                    <a:pt x="12847" y="313027"/>
                    <a:pt x="18075" y="314088"/>
                    <a:pt x="17903" y="318897"/>
                  </a:cubicBezTo>
                  <a:cubicBezTo>
                    <a:pt x="17672" y="322981"/>
                    <a:pt x="12527" y="325221"/>
                    <a:pt x="10584" y="328826"/>
                  </a:cubicBezTo>
                  <a:cubicBezTo>
                    <a:pt x="8228" y="333808"/>
                    <a:pt x="8552" y="345890"/>
                    <a:pt x="12399" y="351043"/>
                  </a:cubicBezTo>
                  <a:cubicBezTo>
                    <a:pt x="17254" y="359762"/>
                    <a:pt x="44064" y="354926"/>
                    <a:pt x="43608" y="365760"/>
                  </a:cubicBezTo>
                  <a:cubicBezTo>
                    <a:pt x="43818" y="374914"/>
                    <a:pt x="32519" y="375314"/>
                    <a:pt x="26370" y="375332"/>
                  </a:cubicBezTo>
                  <a:cubicBezTo>
                    <a:pt x="24438" y="384647"/>
                    <a:pt x="8943" y="386632"/>
                    <a:pt x="2116" y="387334"/>
                  </a:cubicBezTo>
                  <a:cubicBezTo>
                    <a:pt x="4587" y="392221"/>
                    <a:pt x="5496" y="396714"/>
                    <a:pt x="8770" y="401764"/>
                  </a:cubicBezTo>
                  <a:cubicBezTo>
                    <a:pt x="8295" y="404211"/>
                    <a:pt x="10805" y="411423"/>
                    <a:pt x="11189" y="413766"/>
                  </a:cubicBezTo>
                  <a:cubicBezTo>
                    <a:pt x="19292" y="414190"/>
                    <a:pt x="23923" y="415793"/>
                    <a:pt x="27580" y="415266"/>
                  </a:cubicBezTo>
                  <a:cubicBezTo>
                    <a:pt x="31612" y="418726"/>
                    <a:pt x="36254" y="420388"/>
                    <a:pt x="37560" y="422195"/>
                  </a:cubicBezTo>
                  <a:cubicBezTo>
                    <a:pt x="40670" y="423837"/>
                    <a:pt x="47188" y="423249"/>
                    <a:pt x="51834" y="425767"/>
                  </a:cubicBezTo>
                  <a:cubicBezTo>
                    <a:pt x="56566" y="442471"/>
                    <a:pt x="58262" y="462135"/>
                    <a:pt x="63326" y="469058"/>
                  </a:cubicBezTo>
                  <a:cubicBezTo>
                    <a:pt x="57953" y="478486"/>
                    <a:pt x="59094" y="481322"/>
                    <a:pt x="54858" y="490632"/>
                  </a:cubicBezTo>
                  <a:cubicBezTo>
                    <a:pt x="55861" y="492030"/>
                    <a:pt x="59816" y="497003"/>
                    <a:pt x="65140" y="502062"/>
                  </a:cubicBezTo>
                  <a:cubicBezTo>
                    <a:pt x="64255" y="506083"/>
                    <a:pt x="64235" y="510295"/>
                    <a:pt x="63931" y="512278"/>
                  </a:cubicBezTo>
                  <a:cubicBezTo>
                    <a:pt x="68495" y="517565"/>
                    <a:pt x="76115" y="524275"/>
                    <a:pt x="82136" y="532709"/>
                  </a:cubicBezTo>
                  <a:cubicBezTo>
                    <a:pt x="80637" y="532666"/>
                    <a:pt x="75028" y="535785"/>
                    <a:pt x="72398" y="536281"/>
                  </a:cubicBezTo>
                  <a:cubicBezTo>
                    <a:pt x="72479" y="536715"/>
                    <a:pt x="72459" y="537296"/>
                    <a:pt x="72398" y="537495"/>
                  </a:cubicBezTo>
                  <a:cubicBezTo>
                    <a:pt x="77536" y="544059"/>
                    <a:pt x="75855" y="554143"/>
                    <a:pt x="74818" y="561498"/>
                  </a:cubicBezTo>
                  <a:cubicBezTo>
                    <a:pt x="82419" y="565906"/>
                    <a:pt x="87688" y="567983"/>
                    <a:pt x="97862" y="567570"/>
                  </a:cubicBezTo>
                  <a:cubicBezTo>
                    <a:pt x="110072" y="567374"/>
                    <a:pt x="120299" y="559074"/>
                    <a:pt x="130584" y="559427"/>
                  </a:cubicBezTo>
                  <a:cubicBezTo>
                    <a:pt x="148814" y="557655"/>
                    <a:pt x="168135" y="571921"/>
                    <a:pt x="176672" y="589145"/>
                  </a:cubicBezTo>
                  <a:cubicBezTo>
                    <a:pt x="182903" y="588091"/>
                    <a:pt x="185184" y="577741"/>
                    <a:pt x="191188" y="577715"/>
                  </a:cubicBezTo>
                  <a:cubicBezTo>
                    <a:pt x="195047" y="578005"/>
                    <a:pt x="200178" y="583055"/>
                    <a:pt x="204555" y="583787"/>
                  </a:cubicBezTo>
                  <a:cubicBezTo>
                    <a:pt x="220704" y="589115"/>
                    <a:pt x="224002" y="595460"/>
                    <a:pt x="235160" y="608361"/>
                  </a:cubicBezTo>
                  <a:cubicBezTo>
                    <a:pt x="238641" y="611943"/>
                    <a:pt x="243261" y="614555"/>
                    <a:pt x="245140" y="619220"/>
                  </a:cubicBezTo>
                  <a:cubicBezTo>
                    <a:pt x="247232" y="627321"/>
                    <a:pt x="245105" y="638818"/>
                    <a:pt x="254212" y="643509"/>
                  </a:cubicBezTo>
                  <a:cubicBezTo>
                    <a:pt x="262755" y="649029"/>
                    <a:pt x="274592" y="655151"/>
                    <a:pt x="284515" y="654939"/>
                  </a:cubicBezTo>
                  <a:cubicBezTo>
                    <a:pt x="289000" y="655710"/>
                    <a:pt x="294584" y="650894"/>
                    <a:pt x="298789" y="653081"/>
                  </a:cubicBezTo>
                  <a:cubicBezTo>
                    <a:pt x="304386" y="654676"/>
                    <a:pt x="298705" y="661906"/>
                    <a:pt x="304233" y="665154"/>
                  </a:cubicBezTo>
                  <a:cubicBezTo>
                    <a:pt x="316346" y="670862"/>
                    <a:pt x="321576" y="663417"/>
                    <a:pt x="333023" y="666297"/>
                  </a:cubicBezTo>
                  <a:cubicBezTo>
                    <a:pt x="340441" y="668047"/>
                    <a:pt x="341186" y="677106"/>
                    <a:pt x="348809" y="681656"/>
                  </a:cubicBezTo>
                  <a:cubicBezTo>
                    <a:pt x="363338" y="686709"/>
                    <a:pt x="380492" y="681907"/>
                    <a:pt x="393627" y="687014"/>
                  </a:cubicBezTo>
                  <a:cubicBezTo>
                    <a:pt x="400753" y="689539"/>
                    <a:pt x="403776" y="698918"/>
                    <a:pt x="409414" y="701159"/>
                  </a:cubicBezTo>
                  <a:cubicBezTo>
                    <a:pt x="419191" y="704979"/>
                    <a:pt x="429680" y="698676"/>
                    <a:pt x="439716" y="702087"/>
                  </a:cubicBezTo>
                  <a:cubicBezTo>
                    <a:pt x="448450" y="705303"/>
                    <a:pt x="453450" y="714194"/>
                    <a:pt x="462397" y="713803"/>
                  </a:cubicBezTo>
                  <a:cubicBezTo>
                    <a:pt x="471279" y="713411"/>
                    <a:pt x="465686" y="698956"/>
                    <a:pt x="465724" y="693658"/>
                  </a:cubicBezTo>
                  <a:cubicBezTo>
                    <a:pt x="465243" y="678628"/>
                    <a:pt x="450459" y="657901"/>
                    <a:pt x="433607" y="657653"/>
                  </a:cubicBezTo>
                  <a:cubicBezTo>
                    <a:pt x="433742" y="654792"/>
                    <a:pt x="434962" y="651814"/>
                    <a:pt x="434817" y="649224"/>
                  </a:cubicBezTo>
                  <a:cubicBezTo>
                    <a:pt x="430284" y="651226"/>
                    <a:pt x="428404" y="651705"/>
                    <a:pt x="423930" y="652795"/>
                  </a:cubicBezTo>
                  <a:cubicBezTo>
                    <a:pt x="423976" y="645178"/>
                    <a:pt x="430467" y="637165"/>
                    <a:pt x="421510" y="634793"/>
                  </a:cubicBezTo>
                  <a:cubicBezTo>
                    <a:pt x="420851" y="627700"/>
                    <a:pt x="425392" y="621721"/>
                    <a:pt x="426349" y="613148"/>
                  </a:cubicBezTo>
                  <a:cubicBezTo>
                    <a:pt x="429332" y="594256"/>
                    <a:pt x="423698" y="571691"/>
                    <a:pt x="417881" y="553140"/>
                  </a:cubicBezTo>
                  <a:cubicBezTo>
                    <a:pt x="415878" y="543796"/>
                    <a:pt x="413866" y="534204"/>
                    <a:pt x="409414" y="525494"/>
                  </a:cubicBezTo>
                  <a:cubicBezTo>
                    <a:pt x="407766" y="520510"/>
                    <a:pt x="400104" y="515338"/>
                    <a:pt x="400885" y="509277"/>
                  </a:cubicBezTo>
                  <a:cubicBezTo>
                    <a:pt x="401608" y="501192"/>
                    <a:pt x="410816" y="494523"/>
                    <a:pt x="415462" y="488275"/>
                  </a:cubicBezTo>
                  <a:cubicBezTo>
                    <a:pt x="421683" y="477217"/>
                    <a:pt x="426684" y="460677"/>
                    <a:pt x="435724" y="451342"/>
                  </a:cubicBezTo>
                  <a:cubicBezTo>
                    <a:pt x="438107" y="446449"/>
                    <a:pt x="445586" y="445001"/>
                    <a:pt x="448486" y="440197"/>
                  </a:cubicBezTo>
                  <a:cubicBezTo>
                    <a:pt x="460627" y="427432"/>
                    <a:pt x="466090" y="405838"/>
                    <a:pt x="479091" y="387334"/>
                  </a:cubicBezTo>
                  <a:cubicBezTo>
                    <a:pt x="500937" y="365310"/>
                    <a:pt x="518856" y="342940"/>
                    <a:pt x="533042" y="311681"/>
                  </a:cubicBezTo>
                  <a:cubicBezTo>
                    <a:pt x="535199" y="307644"/>
                    <a:pt x="536117" y="302035"/>
                    <a:pt x="538788" y="297608"/>
                  </a:cubicBezTo>
                  <a:cubicBezTo>
                    <a:pt x="541542" y="293918"/>
                    <a:pt x="545909" y="292558"/>
                    <a:pt x="548768" y="289464"/>
                  </a:cubicBezTo>
                  <a:cubicBezTo>
                    <a:pt x="560996" y="275546"/>
                    <a:pt x="571478" y="256359"/>
                    <a:pt x="583304" y="243244"/>
                  </a:cubicBezTo>
                  <a:cubicBezTo>
                    <a:pt x="588945" y="236889"/>
                    <a:pt x="597917" y="227712"/>
                    <a:pt x="601812" y="219241"/>
                  </a:cubicBezTo>
                  <a:cubicBezTo>
                    <a:pt x="604848" y="211478"/>
                    <a:pt x="597289" y="208857"/>
                    <a:pt x="591228" y="208383"/>
                  </a:cubicBezTo>
                  <a:cubicBezTo>
                    <a:pt x="590794" y="205918"/>
                    <a:pt x="590015" y="198874"/>
                    <a:pt x="589655" y="197310"/>
                  </a:cubicBezTo>
                  <a:cubicBezTo>
                    <a:pt x="582447" y="196086"/>
                    <a:pt x="575308" y="196538"/>
                    <a:pt x="565764" y="195167"/>
                  </a:cubicBezTo>
                  <a:cubicBezTo>
                    <a:pt x="567827" y="191967"/>
                    <a:pt x="569119" y="185936"/>
                    <a:pt x="570603" y="178379"/>
                  </a:cubicBezTo>
                  <a:cubicBezTo>
                    <a:pt x="567751" y="178822"/>
                    <a:pt x="566661" y="178143"/>
                    <a:pt x="564554" y="178379"/>
                  </a:cubicBezTo>
                  <a:cubicBezTo>
                    <a:pt x="563015" y="173832"/>
                    <a:pt x="560426" y="174155"/>
                    <a:pt x="556026" y="173593"/>
                  </a:cubicBezTo>
                  <a:cubicBezTo>
                    <a:pt x="553861" y="169562"/>
                    <a:pt x="553722" y="161662"/>
                    <a:pt x="552397" y="160377"/>
                  </a:cubicBezTo>
                  <a:cubicBezTo>
                    <a:pt x="543922" y="167102"/>
                    <a:pt x="534336" y="172958"/>
                    <a:pt x="531833" y="175950"/>
                  </a:cubicBezTo>
                  <a:cubicBezTo>
                    <a:pt x="531486" y="175855"/>
                    <a:pt x="530922" y="176039"/>
                    <a:pt x="530623" y="175950"/>
                  </a:cubicBezTo>
                  <a:cubicBezTo>
                    <a:pt x="525678" y="172697"/>
                    <a:pt x="518283" y="164686"/>
                    <a:pt x="512417" y="165735"/>
                  </a:cubicBezTo>
                  <a:cubicBezTo>
                    <a:pt x="507393" y="165925"/>
                    <a:pt x="503795" y="171388"/>
                    <a:pt x="501530" y="174736"/>
                  </a:cubicBezTo>
                  <a:cubicBezTo>
                    <a:pt x="493341" y="183047"/>
                    <a:pt x="482796" y="194755"/>
                    <a:pt x="478486" y="206025"/>
                  </a:cubicBezTo>
                  <a:cubicBezTo>
                    <a:pt x="471741" y="204026"/>
                    <a:pt x="467023" y="206274"/>
                    <a:pt x="460280" y="205382"/>
                  </a:cubicBezTo>
                  <a:cubicBezTo>
                    <a:pt x="445261" y="204024"/>
                    <a:pt x="431137" y="199444"/>
                    <a:pt x="414252" y="202382"/>
                  </a:cubicBezTo>
                  <a:cubicBezTo>
                    <a:pt x="407305" y="202211"/>
                    <a:pt x="401508" y="204816"/>
                    <a:pt x="394837" y="205097"/>
                  </a:cubicBezTo>
                  <a:cubicBezTo>
                    <a:pt x="390372" y="205221"/>
                    <a:pt x="368859" y="200865"/>
                    <a:pt x="369373" y="193381"/>
                  </a:cubicBezTo>
                  <a:cubicBezTo>
                    <a:pt x="371255" y="185254"/>
                    <a:pt x="386759" y="186819"/>
                    <a:pt x="388789" y="179593"/>
                  </a:cubicBezTo>
                  <a:cubicBezTo>
                    <a:pt x="375187" y="181773"/>
                    <a:pt x="354729" y="177041"/>
                    <a:pt x="341490" y="185594"/>
                  </a:cubicBezTo>
                  <a:cubicBezTo>
                    <a:pt x="333713" y="175529"/>
                    <a:pt x="325407" y="167283"/>
                    <a:pt x="313607" y="165163"/>
                  </a:cubicBezTo>
                  <a:cubicBezTo>
                    <a:pt x="313372" y="163486"/>
                    <a:pt x="314442" y="160024"/>
                    <a:pt x="316027" y="156733"/>
                  </a:cubicBezTo>
                  <a:cubicBezTo>
                    <a:pt x="320969" y="157223"/>
                    <a:pt x="328634" y="156091"/>
                    <a:pt x="328486" y="150447"/>
                  </a:cubicBezTo>
                  <a:cubicBezTo>
                    <a:pt x="328098" y="147515"/>
                    <a:pt x="323770" y="143483"/>
                    <a:pt x="327579" y="141160"/>
                  </a:cubicBezTo>
                  <a:cubicBezTo>
                    <a:pt x="329978" y="138775"/>
                    <a:pt x="337019" y="143180"/>
                    <a:pt x="340281" y="143232"/>
                  </a:cubicBezTo>
                  <a:cubicBezTo>
                    <a:pt x="350412" y="144563"/>
                    <a:pt x="355332" y="140739"/>
                    <a:pt x="360906" y="131516"/>
                  </a:cubicBezTo>
                  <a:cubicBezTo>
                    <a:pt x="357876" y="132207"/>
                    <a:pt x="353805" y="131958"/>
                    <a:pt x="350019" y="131516"/>
                  </a:cubicBezTo>
                  <a:cubicBezTo>
                    <a:pt x="349809" y="131186"/>
                    <a:pt x="349875" y="130136"/>
                    <a:pt x="350019" y="129087"/>
                  </a:cubicBezTo>
                  <a:cubicBezTo>
                    <a:pt x="351836" y="125835"/>
                    <a:pt x="353621" y="125556"/>
                    <a:pt x="356067" y="121943"/>
                  </a:cubicBezTo>
                  <a:cubicBezTo>
                    <a:pt x="350728" y="123156"/>
                    <a:pt x="347712" y="123139"/>
                    <a:pt x="345119" y="124301"/>
                  </a:cubicBezTo>
                  <a:cubicBezTo>
                    <a:pt x="345024" y="117819"/>
                    <a:pt x="346738" y="115335"/>
                    <a:pt x="341490" y="111085"/>
                  </a:cubicBezTo>
                  <a:cubicBezTo>
                    <a:pt x="341633" y="110144"/>
                    <a:pt x="341256" y="107231"/>
                    <a:pt x="341490" y="105084"/>
                  </a:cubicBezTo>
                  <a:cubicBezTo>
                    <a:pt x="346131" y="101105"/>
                    <a:pt x="345269" y="96187"/>
                    <a:pt x="342700" y="91868"/>
                  </a:cubicBezTo>
                  <a:cubicBezTo>
                    <a:pt x="340274" y="93325"/>
                    <a:pt x="339097" y="94162"/>
                    <a:pt x="335442" y="95511"/>
                  </a:cubicBezTo>
                  <a:cubicBezTo>
                    <a:pt x="334251" y="94802"/>
                    <a:pt x="332632" y="90304"/>
                    <a:pt x="330603" y="88296"/>
                  </a:cubicBezTo>
                  <a:cubicBezTo>
                    <a:pt x="315252" y="91811"/>
                    <a:pt x="314473" y="83290"/>
                    <a:pt x="300301" y="79581"/>
                  </a:cubicBezTo>
                  <a:cubicBezTo>
                    <a:pt x="294520" y="76695"/>
                    <a:pt x="285816" y="77028"/>
                    <a:pt x="279676" y="74437"/>
                  </a:cubicBezTo>
                  <a:cubicBezTo>
                    <a:pt x="276361" y="72191"/>
                    <a:pt x="276140" y="67520"/>
                    <a:pt x="273930" y="64579"/>
                  </a:cubicBezTo>
                  <a:cubicBezTo>
                    <a:pt x="269916" y="58539"/>
                    <a:pt x="262379" y="61212"/>
                    <a:pt x="255422" y="60650"/>
                  </a:cubicBezTo>
                  <a:cubicBezTo>
                    <a:pt x="259186" y="48831"/>
                    <a:pt x="268569" y="38727"/>
                    <a:pt x="270604" y="27003"/>
                  </a:cubicBezTo>
                  <a:cubicBezTo>
                    <a:pt x="271359" y="21662"/>
                    <a:pt x="265508" y="20073"/>
                    <a:pt x="263043" y="16787"/>
                  </a:cubicBezTo>
                  <a:cubicBezTo>
                    <a:pt x="255417" y="9481"/>
                    <a:pt x="249982" y="2059"/>
                    <a:pt x="236067" y="928"/>
                  </a:cubicBezTo>
                  <a:cubicBezTo>
                    <a:pt x="228879" y="-994"/>
                    <a:pt x="222393" y="9882"/>
                    <a:pt x="215442" y="14144"/>
                  </a:cubicBezTo>
                  <a:cubicBezTo>
                    <a:pt x="202295" y="20202"/>
                    <a:pt x="193252" y="17637"/>
                    <a:pt x="180301" y="10215"/>
                  </a:cubicBezTo>
                  <a:close/>
                </a:path>
                <a:path w="604837" h="714375" stroke="0" extrusionOk="0">
                  <a:moveTo>
                    <a:pt x="180301" y="10215"/>
                  </a:moveTo>
                  <a:cubicBezTo>
                    <a:pt x="175326" y="20737"/>
                    <a:pt x="173105" y="44037"/>
                    <a:pt x="173648" y="49863"/>
                  </a:cubicBezTo>
                  <a:cubicBezTo>
                    <a:pt x="173445" y="54214"/>
                    <a:pt x="170153" y="63174"/>
                    <a:pt x="166995" y="69080"/>
                  </a:cubicBezTo>
                  <a:cubicBezTo>
                    <a:pt x="154884" y="71803"/>
                    <a:pt x="141025" y="67711"/>
                    <a:pt x="143951" y="82296"/>
                  </a:cubicBezTo>
                  <a:cubicBezTo>
                    <a:pt x="143417" y="84880"/>
                    <a:pt x="142201" y="86319"/>
                    <a:pt x="141531" y="88296"/>
                  </a:cubicBezTo>
                  <a:cubicBezTo>
                    <a:pt x="137248" y="90686"/>
                    <a:pt x="124528" y="111880"/>
                    <a:pt x="121814" y="117443"/>
                  </a:cubicBezTo>
                  <a:cubicBezTo>
                    <a:pt x="104116" y="123485"/>
                    <a:pt x="98026" y="130832"/>
                    <a:pt x="87277" y="135159"/>
                  </a:cubicBezTo>
                  <a:cubicBezTo>
                    <a:pt x="83116" y="143481"/>
                    <a:pt x="80383" y="145989"/>
                    <a:pt x="75786" y="151661"/>
                  </a:cubicBezTo>
                  <a:cubicBezTo>
                    <a:pt x="61142" y="158253"/>
                    <a:pt x="54954" y="162901"/>
                    <a:pt x="48205" y="168449"/>
                  </a:cubicBezTo>
                  <a:cubicBezTo>
                    <a:pt x="38587" y="177301"/>
                    <a:pt x="34873" y="183272"/>
                    <a:pt x="21532" y="191595"/>
                  </a:cubicBezTo>
                  <a:cubicBezTo>
                    <a:pt x="22669" y="195756"/>
                    <a:pt x="23845" y="199811"/>
                    <a:pt x="22137" y="204525"/>
                  </a:cubicBezTo>
                  <a:cubicBezTo>
                    <a:pt x="17378" y="214085"/>
                    <a:pt x="982" y="224518"/>
                    <a:pt x="14213" y="231243"/>
                  </a:cubicBezTo>
                  <a:cubicBezTo>
                    <a:pt x="14342" y="231736"/>
                    <a:pt x="14175" y="232645"/>
                    <a:pt x="14213" y="233600"/>
                  </a:cubicBezTo>
                  <a:cubicBezTo>
                    <a:pt x="12738" y="234490"/>
                    <a:pt x="9155" y="235546"/>
                    <a:pt x="6955" y="236029"/>
                  </a:cubicBezTo>
                  <a:cubicBezTo>
                    <a:pt x="17717" y="252231"/>
                    <a:pt x="9909" y="259564"/>
                    <a:pt x="8165" y="274462"/>
                  </a:cubicBezTo>
                  <a:cubicBezTo>
                    <a:pt x="10761" y="275459"/>
                    <a:pt x="14370" y="277031"/>
                    <a:pt x="15483" y="278034"/>
                  </a:cubicBezTo>
                  <a:cubicBezTo>
                    <a:pt x="14148" y="277771"/>
                    <a:pt x="11088" y="278062"/>
                    <a:pt x="10584" y="278034"/>
                  </a:cubicBezTo>
                  <a:cubicBezTo>
                    <a:pt x="10518" y="279124"/>
                    <a:pt x="10726" y="279478"/>
                    <a:pt x="10584" y="280463"/>
                  </a:cubicBezTo>
                  <a:cubicBezTo>
                    <a:pt x="13241" y="280717"/>
                    <a:pt x="18109" y="280312"/>
                    <a:pt x="19112" y="280463"/>
                  </a:cubicBezTo>
                  <a:cubicBezTo>
                    <a:pt x="18396" y="281602"/>
                    <a:pt x="17550" y="282782"/>
                    <a:pt x="16693" y="284035"/>
                  </a:cubicBezTo>
                  <a:cubicBezTo>
                    <a:pt x="16653" y="284284"/>
                    <a:pt x="16706" y="284805"/>
                    <a:pt x="16693" y="285249"/>
                  </a:cubicBezTo>
                  <a:cubicBezTo>
                    <a:pt x="17895" y="287501"/>
                    <a:pt x="19894" y="292714"/>
                    <a:pt x="20322" y="293679"/>
                  </a:cubicBezTo>
                  <a:cubicBezTo>
                    <a:pt x="16494" y="294878"/>
                    <a:pt x="15823" y="295182"/>
                    <a:pt x="13003" y="297251"/>
                  </a:cubicBezTo>
                  <a:cubicBezTo>
                    <a:pt x="17582" y="301125"/>
                    <a:pt x="10873" y="304777"/>
                    <a:pt x="11491" y="308967"/>
                  </a:cubicBezTo>
                  <a:cubicBezTo>
                    <a:pt x="11969" y="312360"/>
                    <a:pt x="17956" y="314089"/>
                    <a:pt x="17903" y="318897"/>
                  </a:cubicBezTo>
                  <a:cubicBezTo>
                    <a:pt x="17556" y="323244"/>
                    <a:pt x="12633" y="325748"/>
                    <a:pt x="10584" y="328826"/>
                  </a:cubicBezTo>
                  <a:cubicBezTo>
                    <a:pt x="6375" y="334843"/>
                    <a:pt x="9215" y="346098"/>
                    <a:pt x="12399" y="351043"/>
                  </a:cubicBezTo>
                  <a:cubicBezTo>
                    <a:pt x="20826" y="359483"/>
                    <a:pt x="44380" y="355178"/>
                    <a:pt x="43608" y="365760"/>
                  </a:cubicBezTo>
                  <a:cubicBezTo>
                    <a:pt x="45008" y="374352"/>
                    <a:pt x="32634" y="375680"/>
                    <a:pt x="26370" y="375332"/>
                  </a:cubicBezTo>
                  <a:cubicBezTo>
                    <a:pt x="24903" y="386452"/>
                    <a:pt x="10193" y="387239"/>
                    <a:pt x="2116" y="387334"/>
                  </a:cubicBezTo>
                  <a:cubicBezTo>
                    <a:pt x="3880" y="394485"/>
                    <a:pt x="6386" y="395182"/>
                    <a:pt x="8770" y="401764"/>
                  </a:cubicBezTo>
                  <a:cubicBezTo>
                    <a:pt x="9914" y="405433"/>
                    <a:pt x="11205" y="411358"/>
                    <a:pt x="11189" y="413766"/>
                  </a:cubicBezTo>
                  <a:cubicBezTo>
                    <a:pt x="13722" y="412983"/>
                    <a:pt x="20479" y="414063"/>
                    <a:pt x="27580" y="415266"/>
                  </a:cubicBezTo>
                  <a:cubicBezTo>
                    <a:pt x="30883" y="417818"/>
                    <a:pt x="35558" y="419871"/>
                    <a:pt x="37560" y="422195"/>
                  </a:cubicBezTo>
                  <a:cubicBezTo>
                    <a:pt x="44118" y="424479"/>
                    <a:pt x="49426" y="423893"/>
                    <a:pt x="51834" y="425767"/>
                  </a:cubicBezTo>
                  <a:cubicBezTo>
                    <a:pt x="51068" y="437919"/>
                    <a:pt x="64072" y="457152"/>
                    <a:pt x="63326" y="469058"/>
                  </a:cubicBezTo>
                  <a:cubicBezTo>
                    <a:pt x="60625" y="471876"/>
                    <a:pt x="60086" y="480826"/>
                    <a:pt x="54858" y="490632"/>
                  </a:cubicBezTo>
                  <a:cubicBezTo>
                    <a:pt x="58704" y="493218"/>
                    <a:pt x="60756" y="496244"/>
                    <a:pt x="65140" y="502062"/>
                  </a:cubicBezTo>
                  <a:cubicBezTo>
                    <a:pt x="64487" y="504607"/>
                    <a:pt x="64421" y="510693"/>
                    <a:pt x="63931" y="512278"/>
                  </a:cubicBezTo>
                  <a:cubicBezTo>
                    <a:pt x="71623" y="522586"/>
                    <a:pt x="76399" y="523899"/>
                    <a:pt x="82136" y="532709"/>
                  </a:cubicBezTo>
                  <a:cubicBezTo>
                    <a:pt x="77856" y="533928"/>
                    <a:pt x="73933" y="536073"/>
                    <a:pt x="72398" y="536281"/>
                  </a:cubicBezTo>
                  <a:cubicBezTo>
                    <a:pt x="72302" y="536504"/>
                    <a:pt x="72360" y="537263"/>
                    <a:pt x="72398" y="537495"/>
                  </a:cubicBezTo>
                  <a:cubicBezTo>
                    <a:pt x="77288" y="543363"/>
                    <a:pt x="75784" y="554010"/>
                    <a:pt x="74818" y="561498"/>
                  </a:cubicBezTo>
                  <a:cubicBezTo>
                    <a:pt x="83222" y="565763"/>
                    <a:pt x="89363" y="568865"/>
                    <a:pt x="97862" y="567570"/>
                  </a:cubicBezTo>
                  <a:cubicBezTo>
                    <a:pt x="108849" y="568605"/>
                    <a:pt x="119439" y="560879"/>
                    <a:pt x="130584" y="559427"/>
                  </a:cubicBezTo>
                  <a:cubicBezTo>
                    <a:pt x="151331" y="559220"/>
                    <a:pt x="170374" y="571560"/>
                    <a:pt x="176672" y="589145"/>
                  </a:cubicBezTo>
                  <a:cubicBezTo>
                    <a:pt x="183885" y="586941"/>
                    <a:pt x="183397" y="577879"/>
                    <a:pt x="191188" y="577715"/>
                  </a:cubicBezTo>
                  <a:cubicBezTo>
                    <a:pt x="195218" y="577758"/>
                    <a:pt x="199466" y="582195"/>
                    <a:pt x="204555" y="583787"/>
                  </a:cubicBezTo>
                  <a:cubicBezTo>
                    <a:pt x="220978" y="590949"/>
                    <a:pt x="223848" y="595638"/>
                    <a:pt x="235160" y="608361"/>
                  </a:cubicBezTo>
                  <a:cubicBezTo>
                    <a:pt x="238838" y="612208"/>
                    <a:pt x="243340" y="614844"/>
                    <a:pt x="245140" y="619220"/>
                  </a:cubicBezTo>
                  <a:cubicBezTo>
                    <a:pt x="248084" y="628567"/>
                    <a:pt x="243832" y="638558"/>
                    <a:pt x="254212" y="643509"/>
                  </a:cubicBezTo>
                  <a:cubicBezTo>
                    <a:pt x="261413" y="648187"/>
                    <a:pt x="274750" y="654470"/>
                    <a:pt x="284515" y="654939"/>
                  </a:cubicBezTo>
                  <a:cubicBezTo>
                    <a:pt x="288965" y="655443"/>
                    <a:pt x="294408" y="650984"/>
                    <a:pt x="298789" y="653081"/>
                  </a:cubicBezTo>
                  <a:cubicBezTo>
                    <a:pt x="304430" y="655598"/>
                    <a:pt x="299251" y="662289"/>
                    <a:pt x="304233" y="665154"/>
                  </a:cubicBezTo>
                  <a:cubicBezTo>
                    <a:pt x="316175" y="671672"/>
                    <a:pt x="324029" y="662202"/>
                    <a:pt x="333023" y="666297"/>
                  </a:cubicBezTo>
                  <a:cubicBezTo>
                    <a:pt x="340705" y="668372"/>
                    <a:pt x="341662" y="679870"/>
                    <a:pt x="348809" y="681656"/>
                  </a:cubicBezTo>
                  <a:cubicBezTo>
                    <a:pt x="363270" y="685694"/>
                    <a:pt x="380548" y="682289"/>
                    <a:pt x="393627" y="687014"/>
                  </a:cubicBezTo>
                  <a:cubicBezTo>
                    <a:pt x="400714" y="690757"/>
                    <a:pt x="401006" y="698769"/>
                    <a:pt x="409414" y="701159"/>
                  </a:cubicBezTo>
                  <a:cubicBezTo>
                    <a:pt x="420384" y="705847"/>
                    <a:pt x="430418" y="699422"/>
                    <a:pt x="439716" y="702087"/>
                  </a:cubicBezTo>
                  <a:cubicBezTo>
                    <a:pt x="447964" y="703484"/>
                    <a:pt x="452757" y="714104"/>
                    <a:pt x="462397" y="713803"/>
                  </a:cubicBezTo>
                  <a:cubicBezTo>
                    <a:pt x="471528" y="713269"/>
                    <a:pt x="465532" y="698841"/>
                    <a:pt x="465724" y="693658"/>
                  </a:cubicBezTo>
                  <a:cubicBezTo>
                    <a:pt x="463544" y="680932"/>
                    <a:pt x="449465" y="658061"/>
                    <a:pt x="433607" y="657653"/>
                  </a:cubicBezTo>
                  <a:cubicBezTo>
                    <a:pt x="433545" y="653783"/>
                    <a:pt x="435110" y="651049"/>
                    <a:pt x="434817" y="649224"/>
                  </a:cubicBezTo>
                  <a:cubicBezTo>
                    <a:pt x="431569" y="651213"/>
                    <a:pt x="428409" y="651159"/>
                    <a:pt x="423930" y="652795"/>
                  </a:cubicBezTo>
                  <a:cubicBezTo>
                    <a:pt x="423657" y="646414"/>
                    <a:pt x="430743" y="634832"/>
                    <a:pt x="421510" y="634793"/>
                  </a:cubicBezTo>
                  <a:cubicBezTo>
                    <a:pt x="420467" y="627375"/>
                    <a:pt x="427186" y="621025"/>
                    <a:pt x="426349" y="613148"/>
                  </a:cubicBezTo>
                  <a:cubicBezTo>
                    <a:pt x="424344" y="592424"/>
                    <a:pt x="423140" y="572422"/>
                    <a:pt x="417881" y="553140"/>
                  </a:cubicBezTo>
                  <a:cubicBezTo>
                    <a:pt x="415167" y="543532"/>
                    <a:pt x="412896" y="533982"/>
                    <a:pt x="409414" y="525494"/>
                  </a:cubicBezTo>
                  <a:cubicBezTo>
                    <a:pt x="406703" y="520131"/>
                    <a:pt x="400144" y="515047"/>
                    <a:pt x="400885" y="509277"/>
                  </a:cubicBezTo>
                  <a:cubicBezTo>
                    <a:pt x="401442" y="501405"/>
                    <a:pt x="411673" y="494791"/>
                    <a:pt x="415462" y="488275"/>
                  </a:cubicBezTo>
                  <a:cubicBezTo>
                    <a:pt x="422055" y="478947"/>
                    <a:pt x="425583" y="463617"/>
                    <a:pt x="435724" y="451342"/>
                  </a:cubicBezTo>
                  <a:cubicBezTo>
                    <a:pt x="439389" y="446046"/>
                    <a:pt x="445051" y="445005"/>
                    <a:pt x="448486" y="440197"/>
                  </a:cubicBezTo>
                  <a:cubicBezTo>
                    <a:pt x="459162" y="423398"/>
                    <a:pt x="468000" y="404112"/>
                    <a:pt x="479091" y="387334"/>
                  </a:cubicBezTo>
                  <a:cubicBezTo>
                    <a:pt x="494936" y="361256"/>
                    <a:pt x="515674" y="337726"/>
                    <a:pt x="533042" y="311681"/>
                  </a:cubicBezTo>
                  <a:cubicBezTo>
                    <a:pt x="536472" y="307109"/>
                    <a:pt x="536039" y="301668"/>
                    <a:pt x="538788" y="297608"/>
                  </a:cubicBezTo>
                  <a:cubicBezTo>
                    <a:pt x="541071" y="294160"/>
                    <a:pt x="546427" y="292435"/>
                    <a:pt x="548768" y="289464"/>
                  </a:cubicBezTo>
                  <a:cubicBezTo>
                    <a:pt x="561527" y="274516"/>
                    <a:pt x="572428" y="258232"/>
                    <a:pt x="583304" y="243244"/>
                  </a:cubicBezTo>
                  <a:cubicBezTo>
                    <a:pt x="589115" y="237758"/>
                    <a:pt x="598114" y="227270"/>
                    <a:pt x="601812" y="219241"/>
                  </a:cubicBezTo>
                  <a:cubicBezTo>
                    <a:pt x="604295" y="211532"/>
                    <a:pt x="597203" y="208527"/>
                    <a:pt x="591228" y="208383"/>
                  </a:cubicBezTo>
                  <a:cubicBezTo>
                    <a:pt x="591535" y="207036"/>
                    <a:pt x="589820" y="201640"/>
                    <a:pt x="589655" y="197310"/>
                  </a:cubicBezTo>
                  <a:cubicBezTo>
                    <a:pt x="585607" y="198496"/>
                    <a:pt x="574754" y="196777"/>
                    <a:pt x="565764" y="195167"/>
                  </a:cubicBezTo>
                  <a:cubicBezTo>
                    <a:pt x="567657" y="189552"/>
                    <a:pt x="569578" y="180567"/>
                    <a:pt x="570603" y="178379"/>
                  </a:cubicBezTo>
                  <a:cubicBezTo>
                    <a:pt x="568161" y="178836"/>
                    <a:pt x="566369" y="178584"/>
                    <a:pt x="564554" y="178379"/>
                  </a:cubicBezTo>
                  <a:cubicBezTo>
                    <a:pt x="562945" y="173943"/>
                    <a:pt x="560159" y="173984"/>
                    <a:pt x="556026" y="173593"/>
                  </a:cubicBezTo>
                  <a:cubicBezTo>
                    <a:pt x="554782" y="168076"/>
                    <a:pt x="554105" y="164651"/>
                    <a:pt x="552397" y="160377"/>
                  </a:cubicBezTo>
                  <a:cubicBezTo>
                    <a:pt x="550792" y="162614"/>
                    <a:pt x="534374" y="174076"/>
                    <a:pt x="531833" y="175950"/>
                  </a:cubicBezTo>
                  <a:cubicBezTo>
                    <a:pt x="531273" y="175891"/>
                    <a:pt x="530773" y="175918"/>
                    <a:pt x="530623" y="175950"/>
                  </a:cubicBezTo>
                  <a:cubicBezTo>
                    <a:pt x="527099" y="172237"/>
                    <a:pt x="518039" y="164962"/>
                    <a:pt x="512417" y="165735"/>
                  </a:cubicBezTo>
                  <a:cubicBezTo>
                    <a:pt x="506936" y="165927"/>
                    <a:pt x="503603" y="170912"/>
                    <a:pt x="501530" y="174736"/>
                  </a:cubicBezTo>
                  <a:cubicBezTo>
                    <a:pt x="494380" y="182916"/>
                    <a:pt x="485213" y="196740"/>
                    <a:pt x="478486" y="206025"/>
                  </a:cubicBezTo>
                  <a:cubicBezTo>
                    <a:pt x="472425" y="203587"/>
                    <a:pt x="466672" y="205749"/>
                    <a:pt x="460280" y="205382"/>
                  </a:cubicBezTo>
                  <a:cubicBezTo>
                    <a:pt x="445597" y="204161"/>
                    <a:pt x="429942" y="202744"/>
                    <a:pt x="414252" y="202382"/>
                  </a:cubicBezTo>
                  <a:cubicBezTo>
                    <a:pt x="407340" y="201421"/>
                    <a:pt x="401422" y="206562"/>
                    <a:pt x="394837" y="205097"/>
                  </a:cubicBezTo>
                  <a:cubicBezTo>
                    <a:pt x="390127" y="204399"/>
                    <a:pt x="368816" y="200195"/>
                    <a:pt x="369373" y="193381"/>
                  </a:cubicBezTo>
                  <a:cubicBezTo>
                    <a:pt x="369909" y="186925"/>
                    <a:pt x="385719" y="188164"/>
                    <a:pt x="388789" y="179593"/>
                  </a:cubicBezTo>
                  <a:cubicBezTo>
                    <a:pt x="373213" y="179199"/>
                    <a:pt x="352921" y="180343"/>
                    <a:pt x="341490" y="185594"/>
                  </a:cubicBezTo>
                  <a:cubicBezTo>
                    <a:pt x="335410" y="176997"/>
                    <a:pt x="323749" y="167141"/>
                    <a:pt x="313607" y="165163"/>
                  </a:cubicBezTo>
                  <a:cubicBezTo>
                    <a:pt x="315387" y="161332"/>
                    <a:pt x="316423" y="157918"/>
                    <a:pt x="316027" y="156733"/>
                  </a:cubicBezTo>
                  <a:cubicBezTo>
                    <a:pt x="320591" y="156557"/>
                    <a:pt x="327299" y="157251"/>
                    <a:pt x="328486" y="150447"/>
                  </a:cubicBezTo>
                  <a:cubicBezTo>
                    <a:pt x="327845" y="147584"/>
                    <a:pt x="323657" y="142988"/>
                    <a:pt x="327579" y="141160"/>
                  </a:cubicBezTo>
                  <a:cubicBezTo>
                    <a:pt x="330320" y="138640"/>
                    <a:pt x="336668" y="143090"/>
                    <a:pt x="340281" y="143232"/>
                  </a:cubicBezTo>
                  <a:cubicBezTo>
                    <a:pt x="351146" y="144924"/>
                    <a:pt x="355538" y="139996"/>
                    <a:pt x="360906" y="131516"/>
                  </a:cubicBezTo>
                  <a:cubicBezTo>
                    <a:pt x="359783" y="131870"/>
                    <a:pt x="352686" y="131789"/>
                    <a:pt x="350019" y="131516"/>
                  </a:cubicBezTo>
                  <a:cubicBezTo>
                    <a:pt x="349947" y="130618"/>
                    <a:pt x="350007" y="129391"/>
                    <a:pt x="350019" y="129087"/>
                  </a:cubicBezTo>
                  <a:cubicBezTo>
                    <a:pt x="352631" y="127151"/>
                    <a:pt x="354527" y="124520"/>
                    <a:pt x="356067" y="121943"/>
                  </a:cubicBezTo>
                  <a:cubicBezTo>
                    <a:pt x="353171" y="121869"/>
                    <a:pt x="348426" y="123158"/>
                    <a:pt x="345119" y="124301"/>
                  </a:cubicBezTo>
                  <a:cubicBezTo>
                    <a:pt x="344665" y="118339"/>
                    <a:pt x="347657" y="114709"/>
                    <a:pt x="341490" y="111085"/>
                  </a:cubicBezTo>
                  <a:cubicBezTo>
                    <a:pt x="341302" y="109980"/>
                    <a:pt x="341075" y="107378"/>
                    <a:pt x="341490" y="105084"/>
                  </a:cubicBezTo>
                  <a:cubicBezTo>
                    <a:pt x="346700" y="101566"/>
                    <a:pt x="345632" y="96536"/>
                    <a:pt x="342700" y="91868"/>
                  </a:cubicBezTo>
                  <a:cubicBezTo>
                    <a:pt x="340340" y="92892"/>
                    <a:pt x="337491" y="94859"/>
                    <a:pt x="335442" y="95511"/>
                  </a:cubicBezTo>
                  <a:cubicBezTo>
                    <a:pt x="335028" y="94246"/>
                    <a:pt x="332027" y="90308"/>
                    <a:pt x="330603" y="88296"/>
                  </a:cubicBezTo>
                  <a:cubicBezTo>
                    <a:pt x="316779" y="91431"/>
                    <a:pt x="312664" y="84025"/>
                    <a:pt x="300301" y="79581"/>
                  </a:cubicBezTo>
                  <a:cubicBezTo>
                    <a:pt x="293365" y="78032"/>
                    <a:pt x="285457" y="78136"/>
                    <a:pt x="279676" y="74437"/>
                  </a:cubicBezTo>
                  <a:cubicBezTo>
                    <a:pt x="276020" y="72639"/>
                    <a:pt x="276247" y="68440"/>
                    <a:pt x="273930" y="64579"/>
                  </a:cubicBezTo>
                  <a:cubicBezTo>
                    <a:pt x="269100" y="58364"/>
                    <a:pt x="261962" y="60538"/>
                    <a:pt x="255422" y="60650"/>
                  </a:cubicBezTo>
                  <a:cubicBezTo>
                    <a:pt x="259554" y="48834"/>
                    <a:pt x="269506" y="36408"/>
                    <a:pt x="270604" y="27003"/>
                  </a:cubicBezTo>
                  <a:cubicBezTo>
                    <a:pt x="271474" y="21576"/>
                    <a:pt x="265944" y="19958"/>
                    <a:pt x="263043" y="16787"/>
                  </a:cubicBezTo>
                  <a:cubicBezTo>
                    <a:pt x="255908" y="7413"/>
                    <a:pt x="249330" y="3504"/>
                    <a:pt x="236067" y="928"/>
                  </a:cubicBezTo>
                  <a:cubicBezTo>
                    <a:pt x="226678" y="-189"/>
                    <a:pt x="221754" y="10307"/>
                    <a:pt x="215442" y="14144"/>
                  </a:cubicBezTo>
                  <a:cubicBezTo>
                    <a:pt x="203481" y="22672"/>
                    <a:pt x="192414" y="17092"/>
                    <a:pt x="180301" y="1021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bg1">
                  <a:lumMod val="50000"/>
                </a:schemeClr>
              </a:solidFill>
              <a:headEnd/>
              <a:tailEnd/>
              <a:extLst>
                <a:ext uri="{C807C97D-BFC1-408E-A445-0C87EB9F89A2}">
                  <ask:lineSketchStyleProps xmlns:ask="http://schemas.microsoft.com/office/drawing/2018/sketchyshapes" sd="2034135802">
                    <a:custGeom>
                      <a:avLst/>
                      <a:gdLst>
                        <a:gd name="T0" fmla="*/ 573 w 1996"/>
                        <a:gd name="T1" fmla="*/ 166 h 2379"/>
                        <a:gd name="T2" fmla="*/ 475 w 1996"/>
                        <a:gd name="T3" fmla="*/ 274 h 2379"/>
                        <a:gd name="T4" fmla="*/ 402 w 1996"/>
                        <a:gd name="T5" fmla="*/ 391 h 2379"/>
                        <a:gd name="T6" fmla="*/ 250 w 1996"/>
                        <a:gd name="T7" fmla="*/ 505 h 2379"/>
                        <a:gd name="T8" fmla="*/ 71 w 1996"/>
                        <a:gd name="T9" fmla="*/ 638 h 2379"/>
                        <a:gd name="T10" fmla="*/ 47 w 1996"/>
                        <a:gd name="T11" fmla="*/ 770 h 2379"/>
                        <a:gd name="T12" fmla="*/ 23 w 1996"/>
                        <a:gd name="T13" fmla="*/ 786 h 2379"/>
                        <a:gd name="T14" fmla="*/ 51 w 1996"/>
                        <a:gd name="T15" fmla="*/ 926 h 2379"/>
                        <a:gd name="T16" fmla="*/ 35 w 1996"/>
                        <a:gd name="T17" fmla="*/ 934 h 2379"/>
                        <a:gd name="T18" fmla="*/ 55 w 1996"/>
                        <a:gd name="T19" fmla="*/ 946 h 2379"/>
                        <a:gd name="T20" fmla="*/ 67 w 1996"/>
                        <a:gd name="T21" fmla="*/ 978 h 2379"/>
                        <a:gd name="T22" fmla="*/ 38 w 1996"/>
                        <a:gd name="T23" fmla="*/ 1029 h 2379"/>
                        <a:gd name="T24" fmla="*/ 35 w 1996"/>
                        <a:gd name="T25" fmla="*/ 1095 h 2379"/>
                        <a:gd name="T26" fmla="*/ 144 w 1996"/>
                        <a:gd name="T27" fmla="*/ 1218 h 2379"/>
                        <a:gd name="T28" fmla="*/ 7 w 1996"/>
                        <a:gd name="T29" fmla="*/ 1290 h 2379"/>
                        <a:gd name="T30" fmla="*/ 37 w 1996"/>
                        <a:gd name="T31" fmla="*/ 1378 h 2379"/>
                        <a:gd name="T32" fmla="*/ 124 w 1996"/>
                        <a:gd name="T33" fmla="*/ 1406 h 2379"/>
                        <a:gd name="T34" fmla="*/ 209 w 1996"/>
                        <a:gd name="T35" fmla="*/ 1562 h 2379"/>
                        <a:gd name="T36" fmla="*/ 215 w 1996"/>
                        <a:gd name="T37" fmla="*/ 1672 h 2379"/>
                        <a:gd name="T38" fmla="*/ 271 w 1996"/>
                        <a:gd name="T39" fmla="*/ 1774 h 2379"/>
                        <a:gd name="T40" fmla="*/ 239 w 1996"/>
                        <a:gd name="T41" fmla="*/ 1790 h 2379"/>
                        <a:gd name="T42" fmla="*/ 323 w 1996"/>
                        <a:gd name="T43" fmla="*/ 1890 h 2379"/>
                        <a:gd name="T44" fmla="*/ 583 w 1996"/>
                        <a:gd name="T45" fmla="*/ 1962 h 2379"/>
                        <a:gd name="T46" fmla="*/ 675 w 1996"/>
                        <a:gd name="T47" fmla="*/ 1944 h 2379"/>
                        <a:gd name="T48" fmla="*/ 809 w 1996"/>
                        <a:gd name="T49" fmla="*/ 2062 h 2379"/>
                        <a:gd name="T50" fmla="*/ 939 w 1996"/>
                        <a:gd name="T51" fmla="*/ 2181 h 2379"/>
                        <a:gd name="T52" fmla="*/ 1004 w 1996"/>
                        <a:gd name="T53" fmla="*/ 2215 h 2379"/>
                        <a:gd name="T54" fmla="*/ 1151 w 1996"/>
                        <a:gd name="T55" fmla="*/ 2270 h 2379"/>
                        <a:gd name="T56" fmla="*/ 1351 w 1996"/>
                        <a:gd name="T57" fmla="*/ 2335 h 2379"/>
                        <a:gd name="T58" fmla="*/ 1526 w 1996"/>
                        <a:gd name="T59" fmla="*/ 2377 h 2379"/>
                        <a:gd name="T60" fmla="*/ 1431 w 1996"/>
                        <a:gd name="T61" fmla="*/ 2190 h 2379"/>
                        <a:gd name="T62" fmla="*/ 1399 w 1996"/>
                        <a:gd name="T63" fmla="*/ 2174 h 2379"/>
                        <a:gd name="T64" fmla="*/ 1407 w 1996"/>
                        <a:gd name="T65" fmla="*/ 2042 h 2379"/>
                        <a:gd name="T66" fmla="*/ 1351 w 1996"/>
                        <a:gd name="T67" fmla="*/ 1750 h 2379"/>
                        <a:gd name="T68" fmla="*/ 1371 w 1996"/>
                        <a:gd name="T69" fmla="*/ 1626 h 2379"/>
                        <a:gd name="T70" fmla="*/ 1480 w 1996"/>
                        <a:gd name="T71" fmla="*/ 1466 h 2379"/>
                        <a:gd name="T72" fmla="*/ 1759 w 1996"/>
                        <a:gd name="T73" fmla="*/ 1038 h 2379"/>
                        <a:gd name="T74" fmla="*/ 1811 w 1996"/>
                        <a:gd name="T75" fmla="*/ 964 h 2379"/>
                        <a:gd name="T76" fmla="*/ 1986 w 1996"/>
                        <a:gd name="T77" fmla="*/ 730 h 2379"/>
                        <a:gd name="T78" fmla="*/ 1946 w 1996"/>
                        <a:gd name="T79" fmla="*/ 657 h 2379"/>
                        <a:gd name="T80" fmla="*/ 1883 w 1996"/>
                        <a:gd name="T81" fmla="*/ 594 h 2379"/>
                        <a:gd name="T82" fmla="*/ 1835 w 1996"/>
                        <a:gd name="T83" fmla="*/ 578 h 2379"/>
                        <a:gd name="T84" fmla="*/ 1755 w 1996"/>
                        <a:gd name="T85" fmla="*/ 586 h 2379"/>
                        <a:gd name="T86" fmla="*/ 1691 w 1996"/>
                        <a:gd name="T87" fmla="*/ 552 h 2379"/>
                        <a:gd name="T88" fmla="*/ 1579 w 1996"/>
                        <a:gd name="T89" fmla="*/ 686 h 2379"/>
                        <a:gd name="T90" fmla="*/ 1367 w 1996"/>
                        <a:gd name="T91" fmla="*/ 674 h 2379"/>
                        <a:gd name="T92" fmla="*/ 1219 w 1996"/>
                        <a:gd name="T93" fmla="*/ 644 h 2379"/>
                        <a:gd name="T94" fmla="*/ 1127 w 1996"/>
                        <a:gd name="T95" fmla="*/ 618 h 2379"/>
                        <a:gd name="T96" fmla="*/ 1043 w 1996"/>
                        <a:gd name="T97" fmla="*/ 522 h 2379"/>
                        <a:gd name="T98" fmla="*/ 1081 w 1996"/>
                        <a:gd name="T99" fmla="*/ 470 h 2379"/>
                        <a:gd name="T100" fmla="*/ 1191 w 1996"/>
                        <a:gd name="T101" fmla="*/ 438 h 2379"/>
                        <a:gd name="T102" fmla="*/ 1155 w 1996"/>
                        <a:gd name="T103" fmla="*/ 430 h 2379"/>
                        <a:gd name="T104" fmla="*/ 1139 w 1996"/>
                        <a:gd name="T105" fmla="*/ 414 h 2379"/>
                        <a:gd name="T106" fmla="*/ 1127 w 1996"/>
                        <a:gd name="T107" fmla="*/ 350 h 2379"/>
                        <a:gd name="T108" fmla="*/ 1107 w 1996"/>
                        <a:gd name="T109" fmla="*/ 318 h 2379"/>
                        <a:gd name="T110" fmla="*/ 991 w 1996"/>
                        <a:gd name="T111" fmla="*/ 265 h 2379"/>
                        <a:gd name="T112" fmla="*/ 904 w 1996"/>
                        <a:gd name="T113" fmla="*/ 215 h 2379"/>
                        <a:gd name="T114" fmla="*/ 893 w 1996"/>
                        <a:gd name="T115" fmla="*/ 90 h 2379"/>
                        <a:gd name="T116" fmla="*/ 779 w 1996"/>
                        <a:gd name="T117" fmla="*/ 3 h 2379"/>
                        <a:gd name="T118" fmla="*/ 595 w 1996"/>
                        <a:gd name="T119" fmla="*/ 34 h 23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1996" h="2379">
                          <a:moveTo>
                            <a:pt x="595" y="34"/>
                          </a:moveTo>
                          <a:cubicBezTo>
                            <a:pt x="573" y="166"/>
                            <a:pt x="573" y="166"/>
                            <a:pt x="573" y="166"/>
                          </a:cubicBezTo>
                          <a:cubicBezTo>
                            <a:pt x="551" y="230"/>
                            <a:pt x="551" y="230"/>
                            <a:pt x="551" y="230"/>
                          </a:cubicBezTo>
                          <a:cubicBezTo>
                            <a:pt x="514" y="242"/>
                            <a:pt x="465" y="215"/>
                            <a:pt x="475" y="274"/>
                          </a:cubicBezTo>
                          <a:cubicBezTo>
                            <a:pt x="467" y="294"/>
                            <a:pt x="467" y="294"/>
                            <a:pt x="467" y="294"/>
                          </a:cubicBezTo>
                          <a:cubicBezTo>
                            <a:pt x="402" y="391"/>
                            <a:pt x="402" y="391"/>
                            <a:pt x="402" y="391"/>
                          </a:cubicBezTo>
                          <a:cubicBezTo>
                            <a:pt x="288" y="450"/>
                            <a:pt x="288" y="450"/>
                            <a:pt x="288" y="450"/>
                          </a:cubicBezTo>
                          <a:cubicBezTo>
                            <a:pt x="250" y="505"/>
                            <a:pt x="250" y="505"/>
                            <a:pt x="250" y="505"/>
                          </a:cubicBezTo>
                          <a:cubicBezTo>
                            <a:pt x="159" y="561"/>
                            <a:pt x="159" y="561"/>
                            <a:pt x="159" y="561"/>
                          </a:cubicBezTo>
                          <a:cubicBezTo>
                            <a:pt x="71" y="638"/>
                            <a:pt x="71" y="638"/>
                            <a:pt x="71" y="638"/>
                          </a:cubicBezTo>
                          <a:cubicBezTo>
                            <a:pt x="73" y="651"/>
                            <a:pt x="78" y="668"/>
                            <a:pt x="73" y="681"/>
                          </a:cubicBezTo>
                          <a:cubicBezTo>
                            <a:pt x="63" y="707"/>
                            <a:pt x="0" y="748"/>
                            <a:pt x="47" y="770"/>
                          </a:cubicBezTo>
                          <a:cubicBezTo>
                            <a:pt x="47" y="778"/>
                            <a:pt x="47" y="778"/>
                            <a:pt x="47" y="778"/>
                          </a:cubicBezTo>
                          <a:cubicBezTo>
                            <a:pt x="23" y="786"/>
                            <a:pt x="23" y="786"/>
                            <a:pt x="23" y="786"/>
                          </a:cubicBezTo>
                          <a:cubicBezTo>
                            <a:pt x="56" y="835"/>
                            <a:pt x="31" y="862"/>
                            <a:pt x="27" y="914"/>
                          </a:cubicBezTo>
                          <a:cubicBezTo>
                            <a:pt x="51" y="926"/>
                            <a:pt x="51" y="926"/>
                            <a:pt x="51" y="926"/>
                          </a:cubicBezTo>
                          <a:cubicBezTo>
                            <a:pt x="35" y="926"/>
                            <a:pt x="35" y="926"/>
                            <a:pt x="35" y="926"/>
                          </a:cubicBezTo>
                          <a:cubicBezTo>
                            <a:pt x="35" y="934"/>
                            <a:pt x="35" y="934"/>
                            <a:pt x="35" y="934"/>
                          </a:cubicBezTo>
                          <a:cubicBezTo>
                            <a:pt x="63" y="934"/>
                            <a:pt x="63" y="934"/>
                            <a:pt x="63" y="934"/>
                          </a:cubicBezTo>
                          <a:cubicBezTo>
                            <a:pt x="55" y="946"/>
                            <a:pt x="55" y="946"/>
                            <a:pt x="55" y="946"/>
                          </a:cubicBezTo>
                          <a:cubicBezTo>
                            <a:pt x="55" y="950"/>
                            <a:pt x="55" y="950"/>
                            <a:pt x="55" y="950"/>
                          </a:cubicBezTo>
                          <a:cubicBezTo>
                            <a:pt x="67" y="978"/>
                            <a:pt x="67" y="978"/>
                            <a:pt x="67" y="978"/>
                          </a:cubicBezTo>
                          <a:cubicBezTo>
                            <a:pt x="43" y="990"/>
                            <a:pt x="43" y="990"/>
                            <a:pt x="43" y="990"/>
                          </a:cubicBezTo>
                          <a:cubicBezTo>
                            <a:pt x="57" y="1003"/>
                            <a:pt x="36" y="1014"/>
                            <a:pt x="38" y="1029"/>
                          </a:cubicBezTo>
                          <a:cubicBezTo>
                            <a:pt x="41" y="1043"/>
                            <a:pt x="60" y="1046"/>
                            <a:pt x="59" y="1062"/>
                          </a:cubicBezTo>
                          <a:cubicBezTo>
                            <a:pt x="58" y="1077"/>
                            <a:pt x="42" y="1084"/>
                            <a:pt x="35" y="1095"/>
                          </a:cubicBezTo>
                          <a:cubicBezTo>
                            <a:pt x="24" y="1114"/>
                            <a:pt x="29" y="1152"/>
                            <a:pt x="41" y="1169"/>
                          </a:cubicBezTo>
                          <a:cubicBezTo>
                            <a:pt x="62" y="1198"/>
                            <a:pt x="141" y="1178"/>
                            <a:pt x="144" y="1218"/>
                          </a:cubicBezTo>
                          <a:cubicBezTo>
                            <a:pt x="146" y="1248"/>
                            <a:pt x="107" y="1250"/>
                            <a:pt x="87" y="1250"/>
                          </a:cubicBezTo>
                          <a:cubicBezTo>
                            <a:pt x="82" y="1282"/>
                            <a:pt x="35" y="1289"/>
                            <a:pt x="7" y="1290"/>
                          </a:cubicBezTo>
                          <a:cubicBezTo>
                            <a:pt x="29" y="1338"/>
                            <a:pt x="29" y="1338"/>
                            <a:pt x="29" y="1338"/>
                          </a:cubicBezTo>
                          <a:cubicBezTo>
                            <a:pt x="37" y="1378"/>
                            <a:pt x="37" y="1378"/>
                            <a:pt x="37" y="1378"/>
                          </a:cubicBezTo>
                          <a:cubicBezTo>
                            <a:pt x="91" y="1383"/>
                            <a:pt x="91" y="1383"/>
                            <a:pt x="91" y="1383"/>
                          </a:cubicBezTo>
                          <a:cubicBezTo>
                            <a:pt x="124" y="1406"/>
                            <a:pt x="124" y="1406"/>
                            <a:pt x="124" y="1406"/>
                          </a:cubicBezTo>
                          <a:cubicBezTo>
                            <a:pt x="171" y="1418"/>
                            <a:pt x="171" y="1418"/>
                            <a:pt x="171" y="1418"/>
                          </a:cubicBezTo>
                          <a:cubicBezTo>
                            <a:pt x="209" y="1562"/>
                            <a:pt x="209" y="1562"/>
                            <a:pt x="209" y="1562"/>
                          </a:cubicBezTo>
                          <a:cubicBezTo>
                            <a:pt x="181" y="1634"/>
                            <a:pt x="181" y="1634"/>
                            <a:pt x="181" y="1634"/>
                          </a:cubicBezTo>
                          <a:cubicBezTo>
                            <a:pt x="215" y="1672"/>
                            <a:pt x="215" y="1672"/>
                            <a:pt x="215" y="1672"/>
                          </a:cubicBezTo>
                          <a:cubicBezTo>
                            <a:pt x="211" y="1706"/>
                            <a:pt x="211" y="1706"/>
                            <a:pt x="211" y="1706"/>
                          </a:cubicBezTo>
                          <a:cubicBezTo>
                            <a:pt x="271" y="1774"/>
                            <a:pt x="271" y="1774"/>
                            <a:pt x="271" y="1774"/>
                          </a:cubicBezTo>
                          <a:cubicBezTo>
                            <a:pt x="239" y="1786"/>
                            <a:pt x="239" y="1786"/>
                            <a:pt x="239" y="1786"/>
                          </a:cubicBezTo>
                          <a:cubicBezTo>
                            <a:pt x="239" y="1790"/>
                            <a:pt x="239" y="1790"/>
                            <a:pt x="239" y="1790"/>
                          </a:cubicBezTo>
                          <a:cubicBezTo>
                            <a:pt x="255" y="1810"/>
                            <a:pt x="251" y="1845"/>
                            <a:pt x="247" y="1870"/>
                          </a:cubicBezTo>
                          <a:cubicBezTo>
                            <a:pt x="273" y="1881"/>
                            <a:pt x="293" y="1891"/>
                            <a:pt x="323" y="1890"/>
                          </a:cubicBezTo>
                          <a:cubicBezTo>
                            <a:pt x="360" y="1888"/>
                            <a:pt x="394" y="1867"/>
                            <a:pt x="431" y="1863"/>
                          </a:cubicBezTo>
                          <a:cubicBezTo>
                            <a:pt x="493" y="1855"/>
                            <a:pt x="565" y="1902"/>
                            <a:pt x="583" y="1962"/>
                          </a:cubicBezTo>
                          <a:cubicBezTo>
                            <a:pt x="604" y="1956"/>
                            <a:pt x="607" y="1924"/>
                            <a:pt x="631" y="1924"/>
                          </a:cubicBezTo>
                          <a:cubicBezTo>
                            <a:pt x="646" y="1925"/>
                            <a:pt x="661" y="1939"/>
                            <a:pt x="675" y="1944"/>
                          </a:cubicBezTo>
                          <a:cubicBezTo>
                            <a:pt x="729" y="1965"/>
                            <a:pt x="739" y="1984"/>
                            <a:pt x="776" y="2026"/>
                          </a:cubicBezTo>
                          <a:cubicBezTo>
                            <a:pt x="787" y="2038"/>
                            <a:pt x="802" y="2047"/>
                            <a:pt x="809" y="2062"/>
                          </a:cubicBezTo>
                          <a:cubicBezTo>
                            <a:pt x="823" y="2090"/>
                            <a:pt x="808" y="2125"/>
                            <a:pt x="839" y="2143"/>
                          </a:cubicBezTo>
                          <a:cubicBezTo>
                            <a:pt x="866" y="2159"/>
                            <a:pt x="907" y="2179"/>
                            <a:pt x="939" y="2181"/>
                          </a:cubicBezTo>
                          <a:cubicBezTo>
                            <a:pt x="954" y="2182"/>
                            <a:pt x="972" y="2168"/>
                            <a:pt x="986" y="2175"/>
                          </a:cubicBezTo>
                          <a:cubicBezTo>
                            <a:pt x="1004" y="2183"/>
                            <a:pt x="987" y="2206"/>
                            <a:pt x="1004" y="2215"/>
                          </a:cubicBezTo>
                          <a:cubicBezTo>
                            <a:pt x="1040" y="2237"/>
                            <a:pt x="1066" y="2210"/>
                            <a:pt x="1099" y="2219"/>
                          </a:cubicBezTo>
                          <a:cubicBezTo>
                            <a:pt x="1125" y="2226"/>
                            <a:pt x="1126" y="2260"/>
                            <a:pt x="1151" y="2270"/>
                          </a:cubicBezTo>
                          <a:cubicBezTo>
                            <a:pt x="1198" y="2289"/>
                            <a:pt x="1254" y="2272"/>
                            <a:pt x="1299" y="2288"/>
                          </a:cubicBezTo>
                          <a:cubicBezTo>
                            <a:pt x="1322" y="2297"/>
                            <a:pt x="1328" y="2326"/>
                            <a:pt x="1351" y="2335"/>
                          </a:cubicBezTo>
                          <a:cubicBezTo>
                            <a:pt x="1382" y="2348"/>
                            <a:pt x="1420" y="2328"/>
                            <a:pt x="1451" y="2338"/>
                          </a:cubicBezTo>
                          <a:cubicBezTo>
                            <a:pt x="1477" y="2346"/>
                            <a:pt x="1496" y="2379"/>
                            <a:pt x="1526" y="2377"/>
                          </a:cubicBezTo>
                          <a:cubicBezTo>
                            <a:pt x="1556" y="2374"/>
                            <a:pt x="1537" y="2327"/>
                            <a:pt x="1537" y="2310"/>
                          </a:cubicBezTo>
                          <a:cubicBezTo>
                            <a:pt x="1534" y="2264"/>
                            <a:pt x="1482" y="2184"/>
                            <a:pt x="1431" y="2190"/>
                          </a:cubicBezTo>
                          <a:cubicBezTo>
                            <a:pt x="1435" y="2162"/>
                            <a:pt x="1435" y="2162"/>
                            <a:pt x="1435" y="2162"/>
                          </a:cubicBezTo>
                          <a:cubicBezTo>
                            <a:pt x="1399" y="2174"/>
                            <a:pt x="1399" y="2174"/>
                            <a:pt x="1399" y="2174"/>
                          </a:cubicBezTo>
                          <a:cubicBezTo>
                            <a:pt x="1399" y="2152"/>
                            <a:pt x="1422" y="2120"/>
                            <a:pt x="1391" y="2114"/>
                          </a:cubicBezTo>
                          <a:cubicBezTo>
                            <a:pt x="1390" y="2088"/>
                            <a:pt x="1405" y="2068"/>
                            <a:pt x="1407" y="2042"/>
                          </a:cubicBezTo>
                          <a:cubicBezTo>
                            <a:pt x="1410" y="1975"/>
                            <a:pt x="1394" y="1907"/>
                            <a:pt x="1379" y="1842"/>
                          </a:cubicBezTo>
                          <a:cubicBezTo>
                            <a:pt x="1372" y="1812"/>
                            <a:pt x="1365" y="1778"/>
                            <a:pt x="1351" y="1750"/>
                          </a:cubicBezTo>
                          <a:cubicBezTo>
                            <a:pt x="1343" y="1734"/>
                            <a:pt x="1321" y="1715"/>
                            <a:pt x="1323" y="1696"/>
                          </a:cubicBezTo>
                          <a:cubicBezTo>
                            <a:pt x="1326" y="1670"/>
                            <a:pt x="1357" y="1646"/>
                            <a:pt x="1371" y="1626"/>
                          </a:cubicBezTo>
                          <a:cubicBezTo>
                            <a:pt x="1397" y="1588"/>
                            <a:pt x="1411" y="1539"/>
                            <a:pt x="1438" y="1503"/>
                          </a:cubicBezTo>
                          <a:cubicBezTo>
                            <a:pt x="1449" y="1488"/>
                            <a:pt x="1468" y="1481"/>
                            <a:pt x="1480" y="1466"/>
                          </a:cubicBezTo>
                          <a:cubicBezTo>
                            <a:pt x="1521" y="1413"/>
                            <a:pt x="1544" y="1345"/>
                            <a:pt x="1581" y="1290"/>
                          </a:cubicBezTo>
                          <a:cubicBezTo>
                            <a:pt x="1638" y="1206"/>
                            <a:pt x="1703" y="1124"/>
                            <a:pt x="1759" y="1038"/>
                          </a:cubicBezTo>
                          <a:cubicBezTo>
                            <a:pt x="1769" y="1024"/>
                            <a:pt x="1769" y="1005"/>
                            <a:pt x="1778" y="991"/>
                          </a:cubicBezTo>
                          <a:cubicBezTo>
                            <a:pt x="1787" y="979"/>
                            <a:pt x="1802" y="975"/>
                            <a:pt x="1811" y="964"/>
                          </a:cubicBezTo>
                          <a:cubicBezTo>
                            <a:pt x="1851" y="916"/>
                            <a:pt x="1887" y="860"/>
                            <a:pt x="1925" y="810"/>
                          </a:cubicBezTo>
                          <a:cubicBezTo>
                            <a:pt x="1944" y="786"/>
                            <a:pt x="1974" y="759"/>
                            <a:pt x="1986" y="730"/>
                          </a:cubicBezTo>
                          <a:cubicBezTo>
                            <a:pt x="1996" y="704"/>
                            <a:pt x="1971" y="695"/>
                            <a:pt x="1951" y="694"/>
                          </a:cubicBezTo>
                          <a:cubicBezTo>
                            <a:pt x="1946" y="657"/>
                            <a:pt x="1946" y="657"/>
                            <a:pt x="1946" y="657"/>
                          </a:cubicBezTo>
                          <a:cubicBezTo>
                            <a:pt x="1867" y="650"/>
                            <a:pt x="1867" y="650"/>
                            <a:pt x="1867" y="650"/>
                          </a:cubicBezTo>
                          <a:cubicBezTo>
                            <a:pt x="1883" y="594"/>
                            <a:pt x="1883" y="594"/>
                            <a:pt x="1883" y="594"/>
                          </a:cubicBezTo>
                          <a:cubicBezTo>
                            <a:pt x="1863" y="594"/>
                            <a:pt x="1863" y="594"/>
                            <a:pt x="1863" y="594"/>
                          </a:cubicBezTo>
                          <a:cubicBezTo>
                            <a:pt x="1858" y="579"/>
                            <a:pt x="1849" y="579"/>
                            <a:pt x="1835" y="578"/>
                          </a:cubicBezTo>
                          <a:cubicBezTo>
                            <a:pt x="1823" y="534"/>
                            <a:pt x="1823" y="534"/>
                            <a:pt x="1823" y="534"/>
                          </a:cubicBezTo>
                          <a:cubicBezTo>
                            <a:pt x="1755" y="586"/>
                            <a:pt x="1755" y="586"/>
                            <a:pt x="1755" y="586"/>
                          </a:cubicBezTo>
                          <a:cubicBezTo>
                            <a:pt x="1751" y="586"/>
                            <a:pt x="1751" y="586"/>
                            <a:pt x="1751" y="586"/>
                          </a:cubicBezTo>
                          <a:cubicBezTo>
                            <a:pt x="1738" y="573"/>
                            <a:pt x="1710" y="549"/>
                            <a:pt x="1691" y="552"/>
                          </a:cubicBezTo>
                          <a:cubicBezTo>
                            <a:pt x="1675" y="554"/>
                            <a:pt x="1664" y="570"/>
                            <a:pt x="1655" y="582"/>
                          </a:cubicBezTo>
                          <a:cubicBezTo>
                            <a:pt x="1631" y="615"/>
                            <a:pt x="1596" y="649"/>
                            <a:pt x="1579" y="686"/>
                          </a:cubicBezTo>
                          <a:cubicBezTo>
                            <a:pt x="1557" y="679"/>
                            <a:pt x="1541" y="685"/>
                            <a:pt x="1519" y="684"/>
                          </a:cubicBezTo>
                          <a:cubicBezTo>
                            <a:pt x="1468" y="681"/>
                            <a:pt x="1419" y="673"/>
                            <a:pt x="1367" y="674"/>
                          </a:cubicBezTo>
                          <a:cubicBezTo>
                            <a:pt x="1345" y="674"/>
                            <a:pt x="1324" y="684"/>
                            <a:pt x="1303" y="683"/>
                          </a:cubicBezTo>
                          <a:cubicBezTo>
                            <a:pt x="1285" y="682"/>
                            <a:pt x="1219" y="668"/>
                            <a:pt x="1219" y="644"/>
                          </a:cubicBezTo>
                          <a:cubicBezTo>
                            <a:pt x="1220" y="618"/>
                            <a:pt x="1274" y="626"/>
                            <a:pt x="1283" y="598"/>
                          </a:cubicBezTo>
                          <a:cubicBezTo>
                            <a:pt x="1231" y="598"/>
                            <a:pt x="1174" y="597"/>
                            <a:pt x="1127" y="618"/>
                          </a:cubicBezTo>
                          <a:cubicBezTo>
                            <a:pt x="1102" y="585"/>
                            <a:pt x="1074" y="556"/>
                            <a:pt x="1035" y="550"/>
                          </a:cubicBezTo>
                          <a:cubicBezTo>
                            <a:pt x="1043" y="522"/>
                            <a:pt x="1043" y="522"/>
                            <a:pt x="1043" y="522"/>
                          </a:cubicBezTo>
                          <a:cubicBezTo>
                            <a:pt x="1058" y="522"/>
                            <a:pt x="1082" y="522"/>
                            <a:pt x="1084" y="501"/>
                          </a:cubicBezTo>
                          <a:cubicBezTo>
                            <a:pt x="1084" y="492"/>
                            <a:pt x="1070" y="477"/>
                            <a:pt x="1081" y="470"/>
                          </a:cubicBezTo>
                          <a:cubicBezTo>
                            <a:pt x="1090" y="463"/>
                            <a:pt x="1112" y="476"/>
                            <a:pt x="1123" y="477"/>
                          </a:cubicBezTo>
                          <a:cubicBezTo>
                            <a:pt x="1158" y="481"/>
                            <a:pt x="1172" y="466"/>
                            <a:pt x="1191" y="438"/>
                          </a:cubicBezTo>
                          <a:cubicBezTo>
                            <a:pt x="1155" y="438"/>
                            <a:pt x="1155" y="438"/>
                            <a:pt x="1155" y="438"/>
                          </a:cubicBezTo>
                          <a:cubicBezTo>
                            <a:pt x="1155" y="430"/>
                            <a:pt x="1155" y="430"/>
                            <a:pt x="1155" y="430"/>
                          </a:cubicBezTo>
                          <a:cubicBezTo>
                            <a:pt x="1175" y="406"/>
                            <a:pt x="1175" y="406"/>
                            <a:pt x="1175" y="406"/>
                          </a:cubicBezTo>
                          <a:cubicBezTo>
                            <a:pt x="1139" y="414"/>
                            <a:pt x="1139" y="414"/>
                            <a:pt x="1139" y="414"/>
                          </a:cubicBezTo>
                          <a:cubicBezTo>
                            <a:pt x="1138" y="395"/>
                            <a:pt x="1146" y="382"/>
                            <a:pt x="1127" y="370"/>
                          </a:cubicBezTo>
                          <a:cubicBezTo>
                            <a:pt x="1127" y="350"/>
                            <a:pt x="1127" y="350"/>
                            <a:pt x="1127" y="350"/>
                          </a:cubicBezTo>
                          <a:cubicBezTo>
                            <a:pt x="1143" y="338"/>
                            <a:pt x="1139" y="322"/>
                            <a:pt x="1131" y="306"/>
                          </a:cubicBezTo>
                          <a:cubicBezTo>
                            <a:pt x="1107" y="318"/>
                            <a:pt x="1107" y="318"/>
                            <a:pt x="1107" y="318"/>
                          </a:cubicBezTo>
                          <a:cubicBezTo>
                            <a:pt x="1091" y="294"/>
                            <a:pt x="1091" y="294"/>
                            <a:pt x="1091" y="294"/>
                          </a:cubicBezTo>
                          <a:cubicBezTo>
                            <a:pt x="1045" y="305"/>
                            <a:pt x="1034" y="277"/>
                            <a:pt x="991" y="265"/>
                          </a:cubicBezTo>
                          <a:cubicBezTo>
                            <a:pt x="969" y="258"/>
                            <a:pt x="943" y="261"/>
                            <a:pt x="923" y="248"/>
                          </a:cubicBezTo>
                          <a:cubicBezTo>
                            <a:pt x="911" y="241"/>
                            <a:pt x="912" y="226"/>
                            <a:pt x="904" y="215"/>
                          </a:cubicBezTo>
                          <a:cubicBezTo>
                            <a:pt x="888" y="196"/>
                            <a:pt x="864" y="201"/>
                            <a:pt x="843" y="202"/>
                          </a:cubicBezTo>
                          <a:cubicBezTo>
                            <a:pt x="853" y="165"/>
                            <a:pt x="887" y="128"/>
                            <a:pt x="893" y="90"/>
                          </a:cubicBezTo>
                          <a:cubicBezTo>
                            <a:pt x="896" y="72"/>
                            <a:pt x="878" y="67"/>
                            <a:pt x="868" y="56"/>
                          </a:cubicBezTo>
                          <a:cubicBezTo>
                            <a:pt x="842" y="29"/>
                            <a:pt x="823" y="9"/>
                            <a:pt x="779" y="3"/>
                          </a:cubicBezTo>
                          <a:cubicBezTo>
                            <a:pt x="752" y="0"/>
                            <a:pt x="732" y="34"/>
                            <a:pt x="711" y="47"/>
                          </a:cubicBezTo>
                          <a:cubicBezTo>
                            <a:pt x="668" y="72"/>
                            <a:pt x="634" y="57"/>
                            <a:pt x="595" y="34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7C3AA0-C770-4C9E-C938-03B0E77C0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098" y="2658839"/>
              <a:ext cx="600075" cy="546100"/>
            </a:xfrm>
            <a:custGeom>
              <a:avLst/>
              <a:gdLst>
                <a:gd name="T0" fmla="*/ 639 w 1987"/>
                <a:gd name="T1" fmla="*/ 113 h 1817"/>
                <a:gd name="T2" fmla="*/ 475 w 1987"/>
                <a:gd name="T3" fmla="*/ 152 h 1817"/>
                <a:gd name="T4" fmla="*/ 347 w 1987"/>
                <a:gd name="T5" fmla="*/ 164 h 1817"/>
                <a:gd name="T6" fmla="*/ 339 w 1987"/>
                <a:gd name="T7" fmla="*/ 217 h 1817"/>
                <a:gd name="T8" fmla="*/ 279 w 1987"/>
                <a:gd name="T9" fmla="*/ 301 h 1817"/>
                <a:gd name="T10" fmla="*/ 283 w 1987"/>
                <a:gd name="T11" fmla="*/ 417 h 1817"/>
                <a:gd name="T12" fmla="*/ 139 w 1987"/>
                <a:gd name="T13" fmla="*/ 529 h 1817"/>
                <a:gd name="T14" fmla="*/ 79 w 1987"/>
                <a:gd name="T15" fmla="*/ 652 h 1817"/>
                <a:gd name="T16" fmla="*/ 21 w 1987"/>
                <a:gd name="T17" fmla="*/ 773 h 1817"/>
                <a:gd name="T18" fmla="*/ 71 w 1987"/>
                <a:gd name="T19" fmla="*/ 810 h 1817"/>
                <a:gd name="T20" fmla="*/ 70 w 1987"/>
                <a:gd name="T21" fmla="*/ 952 h 1817"/>
                <a:gd name="T22" fmla="*/ 165 w 1987"/>
                <a:gd name="T23" fmla="*/ 1017 h 1817"/>
                <a:gd name="T24" fmla="*/ 312 w 1987"/>
                <a:gd name="T25" fmla="*/ 1082 h 1817"/>
                <a:gd name="T26" fmla="*/ 359 w 1987"/>
                <a:gd name="T27" fmla="*/ 1225 h 1817"/>
                <a:gd name="T28" fmla="*/ 407 w 1987"/>
                <a:gd name="T29" fmla="*/ 1413 h 1817"/>
                <a:gd name="T30" fmla="*/ 483 w 1987"/>
                <a:gd name="T31" fmla="*/ 1512 h 1817"/>
                <a:gd name="T32" fmla="*/ 605 w 1987"/>
                <a:gd name="T33" fmla="*/ 1621 h 1817"/>
                <a:gd name="T34" fmla="*/ 592 w 1987"/>
                <a:gd name="T35" fmla="*/ 1765 h 1817"/>
                <a:gd name="T36" fmla="*/ 867 w 1987"/>
                <a:gd name="T37" fmla="*/ 1805 h 1817"/>
                <a:gd name="T38" fmla="*/ 917 w 1987"/>
                <a:gd name="T39" fmla="*/ 1657 h 1817"/>
                <a:gd name="T40" fmla="*/ 1079 w 1987"/>
                <a:gd name="T41" fmla="*/ 1593 h 1817"/>
                <a:gd name="T42" fmla="*/ 1087 w 1987"/>
                <a:gd name="T43" fmla="*/ 1520 h 1817"/>
                <a:gd name="T44" fmla="*/ 1259 w 1987"/>
                <a:gd name="T45" fmla="*/ 1546 h 1817"/>
                <a:gd name="T46" fmla="*/ 1359 w 1987"/>
                <a:gd name="T47" fmla="*/ 1507 h 1817"/>
                <a:gd name="T48" fmla="*/ 1535 w 1987"/>
                <a:gd name="T49" fmla="*/ 1593 h 1817"/>
                <a:gd name="T50" fmla="*/ 1660 w 1987"/>
                <a:gd name="T51" fmla="*/ 1562 h 1817"/>
                <a:gd name="T52" fmla="*/ 1700 w 1987"/>
                <a:gd name="T53" fmla="*/ 1462 h 1817"/>
                <a:gd name="T54" fmla="*/ 1863 w 1987"/>
                <a:gd name="T55" fmla="*/ 1438 h 1817"/>
                <a:gd name="T56" fmla="*/ 1955 w 1987"/>
                <a:gd name="T57" fmla="*/ 1373 h 1817"/>
                <a:gd name="T58" fmla="*/ 1987 w 1987"/>
                <a:gd name="T59" fmla="*/ 1357 h 1817"/>
                <a:gd name="T60" fmla="*/ 1939 w 1987"/>
                <a:gd name="T61" fmla="*/ 1293 h 1817"/>
                <a:gd name="T62" fmla="*/ 1939 w 1987"/>
                <a:gd name="T63" fmla="*/ 1253 h 1817"/>
                <a:gd name="T64" fmla="*/ 1901 w 1987"/>
                <a:gd name="T65" fmla="*/ 1061 h 1817"/>
                <a:gd name="T66" fmla="*/ 1811 w 1987"/>
                <a:gd name="T67" fmla="*/ 970 h 1817"/>
                <a:gd name="T68" fmla="*/ 1744 w 1987"/>
                <a:gd name="T69" fmla="*/ 913 h 1817"/>
                <a:gd name="T70" fmla="*/ 1767 w 1987"/>
                <a:gd name="T71" fmla="*/ 861 h 1817"/>
                <a:gd name="T72" fmla="*/ 1861 w 1987"/>
                <a:gd name="T73" fmla="*/ 797 h 1817"/>
                <a:gd name="T74" fmla="*/ 1751 w 1987"/>
                <a:gd name="T75" fmla="*/ 681 h 1817"/>
                <a:gd name="T76" fmla="*/ 1757 w 1987"/>
                <a:gd name="T77" fmla="*/ 613 h 1817"/>
                <a:gd name="T78" fmla="*/ 1759 w 1987"/>
                <a:gd name="T79" fmla="*/ 565 h 1817"/>
                <a:gd name="T80" fmla="*/ 1767 w 1987"/>
                <a:gd name="T81" fmla="*/ 529 h 1817"/>
                <a:gd name="T82" fmla="*/ 1779 w 1987"/>
                <a:gd name="T83" fmla="*/ 521 h 1817"/>
                <a:gd name="T84" fmla="*/ 1767 w 1987"/>
                <a:gd name="T85" fmla="*/ 505 h 1817"/>
                <a:gd name="T86" fmla="*/ 1746 w 1987"/>
                <a:gd name="T87" fmla="*/ 485 h 1817"/>
                <a:gd name="T88" fmla="*/ 1763 w 1987"/>
                <a:gd name="T89" fmla="*/ 361 h 1817"/>
                <a:gd name="T90" fmla="*/ 1791 w 1987"/>
                <a:gd name="T91" fmla="*/ 229 h 1817"/>
                <a:gd name="T92" fmla="*/ 1563 w 1987"/>
                <a:gd name="T93" fmla="*/ 308 h 1817"/>
                <a:gd name="T94" fmla="*/ 1475 w 1987"/>
                <a:gd name="T95" fmla="*/ 333 h 1817"/>
                <a:gd name="T96" fmla="*/ 1363 w 1987"/>
                <a:gd name="T97" fmla="*/ 401 h 1817"/>
                <a:gd name="T98" fmla="*/ 1250 w 1987"/>
                <a:gd name="T99" fmla="*/ 436 h 1817"/>
                <a:gd name="T100" fmla="*/ 1111 w 1987"/>
                <a:gd name="T101" fmla="*/ 464 h 1817"/>
                <a:gd name="T102" fmla="*/ 1075 w 1987"/>
                <a:gd name="T103" fmla="*/ 401 h 1817"/>
                <a:gd name="T104" fmla="*/ 987 w 1987"/>
                <a:gd name="T105" fmla="*/ 293 h 1817"/>
                <a:gd name="T106" fmla="*/ 1023 w 1987"/>
                <a:gd name="T107" fmla="*/ 237 h 1817"/>
                <a:gd name="T108" fmla="*/ 964 w 1987"/>
                <a:gd name="T109" fmla="*/ 94 h 1817"/>
                <a:gd name="T110" fmla="*/ 799 w 1987"/>
                <a:gd name="T111" fmla="*/ 61 h 1817"/>
                <a:gd name="T112" fmla="*/ 747 w 1987"/>
                <a:gd name="T113" fmla="*/ 34 h 1817"/>
                <a:gd name="T114" fmla="*/ 699 w 1987"/>
                <a:gd name="T115" fmla="*/ 105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7" h="1817">
                  <a:moveTo>
                    <a:pt x="699" y="105"/>
                  </a:moveTo>
                  <a:cubicBezTo>
                    <a:pt x="639" y="113"/>
                    <a:pt x="639" y="113"/>
                    <a:pt x="639" y="113"/>
                  </a:cubicBezTo>
                  <a:cubicBezTo>
                    <a:pt x="603" y="153"/>
                    <a:pt x="603" y="153"/>
                    <a:pt x="603" y="153"/>
                  </a:cubicBezTo>
                  <a:cubicBezTo>
                    <a:pt x="566" y="140"/>
                    <a:pt x="513" y="137"/>
                    <a:pt x="475" y="152"/>
                  </a:cubicBezTo>
                  <a:cubicBezTo>
                    <a:pt x="451" y="161"/>
                    <a:pt x="438" y="173"/>
                    <a:pt x="411" y="176"/>
                  </a:cubicBezTo>
                  <a:cubicBezTo>
                    <a:pt x="388" y="179"/>
                    <a:pt x="367" y="159"/>
                    <a:pt x="347" y="164"/>
                  </a:cubicBezTo>
                  <a:cubicBezTo>
                    <a:pt x="322" y="172"/>
                    <a:pt x="317" y="201"/>
                    <a:pt x="339" y="213"/>
                  </a:cubicBezTo>
                  <a:cubicBezTo>
                    <a:pt x="339" y="217"/>
                    <a:pt x="339" y="217"/>
                    <a:pt x="339" y="217"/>
                  </a:cubicBezTo>
                  <a:cubicBezTo>
                    <a:pt x="317" y="226"/>
                    <a:pt x="330" y="240"/>
                    <a:pt x="320" y="257"/>
                  </a:cubicBezTo>
                  <a:cubicBezTo>
                    <a:pt x="307" y="277"/>
                    <a:pt x="275" y="271"/>
                    <a:pt x="279" y="301"/>
                  </a:cubicBezTo>
                  <a:cubicBezTo>
                    <a:pt x="195" y="353"/>
                    <a:pt x="195" y="353"/>
                    <a:pt x="195" y="353"/>
                  </a:cubicBezTo>
                  <a:cubicBezTo>
                    <a:pt x="283" y="417"/>
                    <a:pt x="283" y="417"/>
                    <a:pt x="283" y="417"/>
                  </a:cubicBezTo>
                  <a:cubicBezTo>
                    <a:pt x="269" y="421"/>
                    <a:pt x="251" y="424"/>
                    <a:pt x="240" y="435"/>
                  </a:cubicBezTo>
                  <a:cubicBezTo>
                    <a:pt x="201" y="475"/>
                    <a:pt x="213" y="537"/>
                    <a:pt x="139" y="529"/>
                  </a:cubicBezTo>
                  <a:cubicBezTo>
                    <a:pt x="135" y="554"/>
                    <a:pt x="116" y="557"/>
                    <a:pt x="105" y="577"/>
                  </a:cubicBezTo>
                  <a:cubicBezTo>
                    <a:pt x="93" y="601"/>
                    <a:pt x="91" y="631"/>
                    <a:pt x="79" y="652"/>
                  </a:cubicBezTo>
                  <a:cubicBezTo>
                    <a:pt x="65" y="676"/>
                    <a:pt x="40" y="684"/>
                    <a:pt x="29" y="713"/>
                  </a:cubicBezTo>
                  <a:cubicBezTo>
                    <a:pt x="21" y="733"/>
                    <a:pt x="26" y="753"/>
                    <a:pt x="21" y="773"/>
                  </a:cubicBezTo>
                  <a:cubicBezTo>
                    <a:pt x="19" y="784"/>
                    <a:pt x="0" y="797"/>
                    <a:pt x="2" y="808"/>
                  </a:cubicBezTo>
                  <a:cubicBezTo>
                    <a:pt x="7" y="833"/>
                    <a:pt x="58" y="792"/>
                    <a:pt x="71" y="810"/>
                  </a:cubicBezTo>
                  <a:cubicBezTo>
                    <a:pt x="82" y="827"/>
                    <a:pt x="86" y="881"/>
                    <a:pt x="81" y="901"/>
                  </a:cubicBezTo>
                  <a:cubicBezTo>
                    <a:pt x="77" y="917"/>
                    <a:pt x="57" y="935"/>
                    <a:pt x="70" y="952"/>
                  </a:cubicBezTo>
                  <a:cubicBezTo>
                    <a:pt x="88" y="975"/>
                    <a:pt x="134" y="952"/>
                    <a:pt x="158" y="966"/>
                  </a:cubicBezTo>
                  <a:cubicBezTo>
                    <a:pt x="180" y="979"/>
                    <a:pt x="162" y="999"/>
                    <a:pt x="165" y="1017"/>
                  </a:cubicBezTo>
                  <a:cubicBezTo>
                    <a:pt x="167" y="1031"/>
                    <a:pt x="184" y="1047"/>
                    <a:pt x="195" y="1054"/>
                  </a:cubicBezTo>
                  <a:cubicBezTo>
                    <a:pt x="227" y="1075"/>
                    <a:pt x="286" y="1055"/>
                    <a:pt x="312" y="1082"/>
                  </a:cubicBezTo>
                  <a:cubicBezTo>
                    <a:pt x="337" y="1109"/>
                    <a:pt x="300" y="1160"/>
                    <a:pt x="275" y="1173"/>
                  </a:cubicBezTo>
                  <a:cubicBezTo>
                    <a:pt x="359" y="1225"/>
                    <a:pt x="359" y="1225"/>
                    <a:pt x="359" y="1225"/>
                  </a:cubicBezTo>
                  <a:cubicBezTo>
                    <a:pt x="324" y="1246"/>
                    <a:pt x="369" y="1278"/>
                    <a:pt x="376" y="1301"/>
                  </a:cubicBezTo>
                  <a:cubicBezTo>
                    <a:pt x="387" y="1338"/>
                    <a:pt x="387" y="1377"/>
                    <a:pt x="407" y="1413"/>
                  </a:cubicBezTo>
                  <a:cubicBezTo>
                    <a:pt x="417" y="1432"/>
                    <a:pt x="437" y="1445"/>
                    <a:pt x="450" y="1463"/>
                  </a:cubicBezTo>
                  <a:cubicBezTo>
                    <a:pt x="462" y="1479"/>
                    <a:pt x="464" y="1501"/>
                    <a:pt x="483" y="1512"/>
                  </a:cubicBezTo>
                  <a:cubicBezTo>
                    <a:pt x="520" y="1533"/>
                    <a:pt x="577" y="1482"/>
                    <a:pt x="595" y="1529"/>
                  </a:cubicBezTo>
                  <a:cubicBezTo>
                    <a:pt x="606" y="1559"/>
                    <a:pt x="595" y="1592"/>
                    <a:pt x="605" y="1621"/>
                  </a:cubicBezTo>
                  <a:cubicBezTo>
                    <a:pt x="611" y="1638"/>
                    <a:pt x="635" y="1653"/>
                    <a:pt x="631" y="1673"/>
                  </a:cubicBezTo>
                  <a:cubicBezTo>
                    <a:pt x="627" y="1697"/>
                    <a:pt x="558" y="1734"/>
                    <a:pt x="592" y="1765"/>
                  </a:cubicBezTo>
                  <a:cubicBezTo>
                    <a:pt x="650" y="1817"/>
                    <a:pt x="682" y="1743"/>
                    <a:pt x="735" y="1745"/>
                  </a:cubicBezTo>
                  <a:cubicBezTo>
                    <a:pt x="786" y="1748"/>
                    <a:pt x="818" y="1791"/>
                    <a:pt x="867" y="1805"/>
                  </a:cubicBezTo>
                  <a:cubicBezTo>
                    <a:pt x="868" y="1774"/>
                    <a:pt x="865" y="1729"/>
                    <a:pt x="879" y="1701"/>
                  </a:cubicBezTo>
                  <a:cubicBezTo>
                    <a:pt x="889" y="1683"/>
                    <a:pt x="908" y="1674"/>
                    <a:pt x="917" y="1657"/>
                  </a:cubicBezTo>
                  <a:cubicBezTo>
                    <a:pt x="932" y="1630"/>
                    <a:pt x="937" y="1603"/>
                    <a:pt x="971" y="1592"/>
                  </a:cubicBezTo>
                  <a:cubicBezTo>
                    <a:pt x="1009" y="1579"/>
                    <a:pt x="1043" y="1610"/>
                    <a:pt x="1079" y="1593"/>
                  </a:cubicBezTo>
                  <a:cubicBezTo>
                    <a:pt x="1073" y="1579"/>
                    <a:pt x="1045" y="1539"/>
                    <a:pt x="1054" y="1525"/>
                  </a:cubicBezTo>
                  <a:cubicBezTo>
                    <a:pt x="1059" y="1518"/>
                    <a:pt x="1079" y="1520"/>
                    <a:pt x="1087" y="1520"/>
                  </a:cubicBezTo>
                  <a:cubicBezTo>
                    <a:pt x="1119" y="1519"/>
                    <a:pt x="1146" y="1528"/>
                    <a:pt x="1159" y="1489"/>
                  </a:cubicBezTo>
                  <a:cubicBezTo>
                    <a:pt x="1259" y="1546"/>
                    <a:pt x="1259" y="1546"/>
                    <a:pt x="1259" y="1546"/>
                  </a:cubicBezTo>
                  <a:cubicBezTo>
                    <a:pt x="1311" y="1511"/>
                    <a:pt x="1311" y="1511"/>
                    <a:pt x="1311" y="1511"/>
                  </a:cubicBezTo>
                  <a:cubicBezTo>
                    <a:pt x="1359" y="1507"/>
                    <a:pt x="1359" y="1507"/>
                    <a:pt x="1359" y="1507"/>
                  </a:cubicBezTo>
                  <a:cubicBezTo>
                    <a:pt x="1415" y="1485"/>
                    <a:pt x="1415" y="1485"/>
                    <a:pt x="1415" y="1485"/>
                  </a:cubicBezTo>
                  <a:cubicBezTo>
                    <a:pt x="1438" y="1536"/>
                    <a:pt x="1469" y="1617"/>
                    <a:pt x="1535" y="1593"/>
                  </a:cubicBezTo>
                  <a:cubicBezTo>
                    <a:pt x="1550" y="1632"/>
                    <a:pt x="1600" y="1635"/>
                    <a:pt x="1629" y="1607"/>
                  </a:cubicBezTo>
                  <a:cubicBezTo>
                    <a:pt x="1642" y="1594"/>
                    <a:pt x="1646" y="1575"/>
                    <a:pt x="1660" y="1562"/>
                  </a:cubicBezTo>
                  <a:cubicBezTo>
                    <a:pt x="1672" y="1551"/>
                    <a:pt x="1690" y="1552"/>
                    <a:pt x="1701" y="1539"/>
                  </a:cubicBezTo>
                  <a:cubicBezTo>
                    <a:pt x="1725" y="1513"/>
                    <a:pt x="1673" y="1490"/>
                    <a:pt x="1700" y="1462"/>
                  </a:cubicBezTo>
                  <a:cubicBezTo>
                    <a:pt x="1740" y="1422"/>
                    <a:pt x="1770" y="1483"/>
                    <a:pt x="1807" y="1482"/>
                  </a:cubicBezTo>
                  <a:cubicBezTo>
                    <a:pt x="1830" y="1481"/>
                    <a:pt x="1843" y="1448"/>
                    <a:pt x="1863" y="1438"/>
                  </a:cubicBezTo>
                  <a:cubicBezTo>
                    <a:pt x="1890" y="1424"/>
                    <a:pt x="1937" y="1439"/>
                    <a:pt x="1963" y="1449"/>
                  </a:cubicBezTo>
                  <a:cubicBezTo>
                    <a:pt x="1969" y="1426"/>
                    <a:pt x="1974" y="1390"/>
                    <a:pt x="1955" y="1373"/>
                  </a:cubicBezTo>
                  <a:cubicBezTo>
                    <a:pt x="1955" y="1369"/>
                    <a:pt x="1955" y="1369"/>
                    <a:pt x="1955" y="1369"/>
                  </a:cubicBezTo>
                  <a:cubicBezTo>
                    <a:pt x="1987" y="1357"/>
                    <a:pt x="1987" y="1357"/>
                    <a:pt x="1987" y="1357"/>
                  </a:cubicBezTo>
                  <a:cubicBezTo>
                    <a:pt x="1987" y="1353"/>
                    <a:pt x="1987" y="1353"/>
                    <a:pt x="1987" y="1353"/>
                  </a:cubicBezTo>
                  <a:cubicBezTo>
                    <a:pt x="1962" y="1342"/>
                    <a:pt x="1943" y="1321"/>
                    <a:pt x="1939" y="1293"/>
                  </a:cubicBezTo>
                  <a:cubicBezTo>
                    <a:pt x="1927" y="1293"/>
                    <a:pt x="1927" y="1293"/>
                    <a:pt x="1927" y="1293"/>
                  </a:cubicBezTo>
                  <a:cubicBezTo>
                    <a:pt x="1939" y="1253"/>
                    <a:pt x="1939" y="1253"/>
                    <a:pt x="1939" y="1253"/>
                  </a:cubicBezTo>
                  <a:cubicBezTo>
                    <a:pt x="1867" y="1233"/>
                    <a:pt x="1922" y="1193"/>
                    <a:pt x="1925" y="1149"/>
                  </a:cubicBezTo>
                  <a:cubicBezTo>
                    <a:pt x="1928" y="1117"/>
                    <a:pt x="1911" y="1088"/>
                    <a:pt x="1901" y="1061"/>
                  </a:cubicBezTo>
                  <a:cubicBezTo>
                    <a:pt x="1896" y="1048"/>
                    <a:pt x="1903" y="1034"/>
                    <a:pt x="1896" y="1021"/>
                  </a:cubicBezTo>
                  <a:cubicBezTo>
                    <a:pt x="1887" y="1003"/>
                    <a:pt x="1830" y="973"/>
                    <a:pt x="1811" y="970"/>
                  </a:cubicBezTo>
                  <a:cubicBezTo>
                    <a:pt x="1794" y="967"/>
                    <a:pt x="1766" y="976"/>
                    <a:pt x="1754" y="963"/>
                  </a:cubicBezTo>
                  <a:cubicBezTo>
                    <a:pt x="1742" y="951"/>
                    <a:pt x="1748" y="928"/>
                    <a:pt x="1744" y="913"/>
                  </a:cubicBezTo>
                  <a:cubicBezTo>
                    <a:pt x="1741" y="903"/>
                    <a:pt x="1727" y="889"/>
                    <a:pt x="1729" y="878"/>
                  </a:cubicBezTo>
                  <a:cubicBezTo>
                    <a:pt x="1731" y="868"/>
                    <a:pt x="1758" y="864"/>
                    <a:pt x="1767" y="861"/>
                  </a:cubicBezTo>
                  <a:cubicBezTo>
                    <a:pt x="1790" y="854"/>
                    <a:pt x="1796" y="840"/>
                    <a:pt x="1815" y="831"/>
                  </a:cubicBezTo>
                  <a:cubicBezTo>
                    <a:pt x="1833" y="824"/>
                    <a:pt x="1868" y="829"/>
                    <a:pt x="1861" y="797"/>
                  </a:cubicBezTo>
                  <a:cubicBezTo>
                    <a:pt x="1854" y="768"/>
                    <a:pt x="1788" y="779"/>
                    <a:pt x="1767" y="760"/>
                  </a:cubicBezTo>
                  <a:cubicBezTo>
                    <a:pt x="1748" y="743"/>
                    <a:pt x="1738" y="706"/>
                    <a:pt x="1751" y="681"/>
                  </a:cubicBezTo>
                  <a:cubicBezTo>
                    <a:pt x="1758" y="668"/>
                    <a:pt x="1774" y="661"/>
                    <a:pt x="1776" y="645"/>
                  </a:cubicBezTo>
                  <a:cubicBezTo>
                    <a:pt x="1778" y="630"/>
                    <a:pt x="1760" y="626"/>
                    <a:pt x="1757" y="613"/>
                  </a:cubicBezTo>
                  <a:cubicBezTo>
                    <a:pt x="1755" y="601"/>
                    <a:pt x="1766" y="587"/>
                    <a:pt x="1771" y="577"/>
                  </a:cubicBezTo>
                  <a:cubicBezTo>
                    <a:pt x="1759" y="565"/>
                    <a:pt x="1759" y="565"/>
                    <a:pt x="1759" y="565"/>
                  </a:cubicBezTo>
                  <a:cubicBezTo>
                    <a:pt x="1783" y="557"/>
                    <a:pt x="1783" y="557"/>
                    <a:pt x="1783" y="557"/>
                  </a:cubicBezTo>
                  <a:cubicBezTo>
                    <a:pt x="1767" y="529"/>
                    <a:pt x="1767" y="529"/>
                    <a:pt x="1767" y="529"/>
                  </a:cubicBezTo>
                  <a:cubicBezTo>
                    <a:pt x="1779" y="525"/>
                    <a:pt x="1779" y="525"/>
                    <a:pt x="1779" y="525"/>
                  </a:cubicBezTo>
                  <a:cubicBezTo>
                    <a:pt x="1779" y="521"/>
                    <a:pt x="1779" y="521"/>
                    <a:pt x="1779" y="521"/>
                  </a:cubicBezTo>
                  <a:cubicBezTo>
                    <a:pt x="1747" y="517"/>
                    <a:pt x="1747" y="517"/>
                    <a:pt x="1747" y="517"/>
                  </a:cubicBezTo>
                  <a:cubicBezTo>
                    <a:pt x="1767" y="505"/>
                    <a:pt x="1767" y="505"/>
                    <a:pt x="1767" y="505"/>
                  </a:cubicBezTo>
                  <a:cubicBezTo>
                    <a:pt x="1767" y="501"/>
                    <a:pt x="1767" y="501"/>
                    <a:pt x="1767" y="501"/>
                  </a:cubicBezTo>
                  <a:cubicBezTo>
                    <a:pt x="1757" y="499"/>
                    <a:pt x="1746" y="497"/>
                    <a:pt x="1746" y="485"/>
                  </a:cubicBezTo>
                  <a:cubicBezTo>
                    <a:pt x="1745" y="440"/>
                    <a:pt x="1777" y="410"/>
                    <a:pt x="1739" y="369"/>
                  </a:cubicBezTo>
                  <a:cubicBezTo>
                    <a:pt x="1763" y="361"/>
                    <a:pt x="1763" y="361"/>
                    <a:pt x="1763" y="361"/>
                  </a:cubicBezTo>
                  <a:cubicBezTo>
                    <a:pt x="1742" y="327"/>
                    <a:pt x="1755" y="287"/>
                    <a:pt x="1795" y="269"/>
                  </a:cubicBezTo>
                  <a:cubicBezTo>
                    <a:pt x="1791" y="229"/>
                    <a:pt x="1791" y="229"/>
                    <a:pt x="1791" y="229"/>
                  </a:cubicBezTo>
                  <a:cubicBezTo>
                    <a:pt x="1736" y="260"/>
                    <a:pt x="1664" y="277"/>
                    <a:pt x="1599" y="290"/>
                  </a:cubicBezTo>
                  <a:cubicBezTo>
                    <a:pt x="1585" y="293"/>
                    <a:pt x="1576" y="305"/>
                    <a:pt x="1563" y="308"/>
                  </a:cubicBezTo>
                  <a:cubicBezTo>
                    <a:pt x="1545" y="311"/>
                    <a:pt x="1528" y="305"/>
                    <a:pt x="1511" y="311"/>
                  </a:cubicBezTo>
                  <a:cubicBezTo>
                    <a:pt x="1497" y="315"/>
                    <a:pt x="1488" y="328"/>
                    <a:pt x="1475" y="333"/>
                  </a:cubicBezTo>
                  <a:cubicBezTo>
                    <a:pt x="1459" y="339"/>
                    <a:pt x="1442" y="329"/>
                    <a:pt x="1427" y="335"/>
                  </a:cubicBezTo>
                  <a:cubicBezTo>
                    <a:pt x="1399" y="346"/>
                    <a:pt x="1394" y="388"/>
                    <a:pt x="1363" y="401"/>
                  </a:cubicBezTo>
                  <a:cubicBezTo>
                    <a:pt x="1350" y="407"/>
                    <a:pt x="1337" y="396"/>
                    <a:pt x="1323" y="399"/>
                  </a:cubicBezTo>
                  <a:cubicBezTo>
                    <a:pt x="1297" y="404"/>
                    <a:pt x="1275" y="428"/>
                    <a:pt x="1250" y="436"/>
                  </a:cubicBezTo>
                  <a:cubicBezTo>
                    <a:pt x="1234" y="441"/>
                    <a:pt x="1219" y="428"/>
                    <a:pt x="1203" y="433"/>
                  </a:cubicBezTo>
                  <a:cubicBezTo>
                    <a:pt x="1168" y="443"/>
                    <a:pt x="1151" y="468"/>
                    <a:pt x="1111" y="464"/>
                  </a:cubicBezTo>
                  <a:cubicBezTo>
                    <a:pt x="1085" y="462"/>
                    <a:pt x="1075" y="434"/>
                    <a:pt x="1047" y="429"/>
                  </a:cubicBezTo>
                  <a:cubicBezTo>
                    <a:pt x="1075" y="401"/>
                    <a:pt x="1075" y="401"/>
                    <a:pt x="1075" y="401"/>
                  </a:cubicBezTo>
                  <a:cubicBezTo>
                    <a:pt x="1027" y="357"/>
                    <a:pt x="1027" y="357"/>
                    <a:pt x="1027" y="357"/>
                  </a:cubicBezTo>
                  <a:cubicBezTo>
                    <a:pt x="1048" y="324"/>
                    <a:pt x="1032" y="281"/>
                    <a:pt x="987" y="293"/>
                  </a:cubicBezTo>
                  <a:cubicBezTo>
                    <a:pt x="983" y="245"/>
                    <a:pt x="983" y="245"/>
                    <a:pt x="983" y="245"/>
                  </a:cubicBezTo>
                  <a:cubicBezTo>
                    <a:pt x="1023" y="237"/>
                    <a:pt x="1023" y="237"/>
                    <a:pt x="1023" y="237"/>
                  </a:cubicBezTo>
                  <a:cubicBezTo>
                    <a:pt x="1022" y="190"/>
                    <a:pt x="991" y="171"/>
                    <a:pt x="969" y="133"/>
                  </a:cubicBezTo>
                  <a:cubicBezTo>
                    <a:pt x="962" y="120"/>
                    <a:pt x="970" y="107"/>
                    <a:pt x="964" y="94"/>
                  </a:cubicBezTo>
                  <a:cubicBezTo>
                    <a:pt x="958" y="80"/>
                    <a:pt x="909" y="57"/>
                    <a:pt x="895" y="54"/>
                  </a:cubicBezTo>
                  <a:cubicBezTo>
                    <a:pt x="867" y="50"/>
                    <a:pt x="829" y="63"/>
                    <a:pt x="799" y="61"/>
                  </a:cubicBezTo>
                  <a:cubicBezTo>
                    <a:pt x="797" y="52"/>
                    <a:pt x="795" y="43"/>
                    <a:pt x="786" y="38"/>
                  </a:cubicBezTo>
                  <a:cubicBezTo>
                    <a:pt x="773" y="30"/>
                    <a:pt x="760" y="37"/>
                    <a:pt x="747" y="34"/>
                  </a:cubicBezTo>
                  <a:cubicBezTo>
                    <a:pt x="726" y="30"/>
                    <a:pt x="686" y="0"/>
                    <a:pt x="672" y="33"/>
                  </a:cubicBezTo>
                  <a:cubicBezTo>
                    <a:pt x="661" y="60"/>
                    <a:pt x="689" y="84"/>
                    <a:pt x="699" y="105"/>
                  </a:cubicBez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</p:grpSp>
      <p:sp>
        <p:nvSpPr>
          <p:cNvPr id="60" name="Prostokąt 59">
            <a:extLst>
              <a:ext uri="{FF2B5EF4-FFF2-40B4-BE49-F238E27FC236}">
                <a16:creationId xmlns:a16="http://schemas.microsoft.com/office/drawing/2014/main" id="{835B6952-B657-36DA-68A8-E62190AF17C7}"/>
              </a:ext>
            </a:extLst>
          </p:cNvPr>
          <p:cNvSpPr/>
          <p:nvPr/>
        </p:nvSpPr>
        <p:spPr>
          <a:xfrm>
            <a:off x="5148344" y="2657514"/>
            <a:ext cx="787022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967</a:t>
            </a:r>
            <a:endParaRPr lang="en-US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4F6F17D6-9639-BD9B-0F52-7A502818DE08}"/>
              </a:ext>
            </a:extLst>
          </p:cNvPr>
          <p:cNvSpPr/>
          <p:nvPr/>
        </p:nvSpPr>
        <p:spPr>
          <a:xfrm>
            <a:off x="4644008" y="1958078"/>
            <a:ext cx="803170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253</a:t>
            </a:r>
            <a:endParaRPr lang="en-US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Prostokąt 61">
            <a:extLst>
              <a:ext uri="{FF2B5EF4-FFF2-40B4-BE49-F238E27FC236}">
                <a16:creationId xmlns:a16="http://schemas.microsoft.com/office/drawing/2014/main" id="{D6D1CEEC-8DF7-A565-E7AC-CAAFF0372861}"/>
              </a:ext>
            </a:extLst>
          </p:cNvPr>
          <p:cNvSpPr/>
          <p:nvPr/>
        </p:nvSpPr>
        <p:spPr>
          <a:xfrm>
            <a:off x="6346136" y="2455479"/>
            <a:ext cx="813926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951</a:t>
            </a:r>
            <a:endParaRPr lang="en-US" sz="900" b="1" dirty="0">
              <a:solidFill>
                <a:srgbClr val="FF7C80"/>
              </a:solidFill>
            </a:endParaRP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8CCF9DB7-214C-E658-F8AA-616A7733BA1A}"/>
              </a:ext>
            </a:extLst>
          </p:cNvPr>
          <p:cNvSpPr/>
          <p:nvPr/>
        </p:nvSpPr>
        <p:spPr>
          <a:xfrm>
            <a:off x="7812751" y="2601012"/>
            <a:ext cx="827390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1 567</a:t>
            </a:r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id="{FD0FD499-3633-ED2D-6B3E-BD826BA08F88}"/>
              </a:ext>
            </a:extLst>
          </p:cNvPr>
          <p:cNvSpPr/>
          <p:nvPr/>
        </p:nvSpPr>
        <p:spPr>
          <a:xfrm>
            <a:off x="7233200" y="1877740"/>
            <a:ext cx="504278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360</a:t>
            </a:r>
            <a:endParaRPr lang="en-US" sz="15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64685362-AF46-B294-2BB1-4D8E2C670E13}"/>
              </a:ext>
            </a:extLst>
          </p:cNvPr>
          <p:cNvSpPr/>
          <p:nvPr/>
        </p:nvSpPr>
        <p:spPr>
          <a:xfrm>
            <a:off x="6760466" y="3592454"/>
            <a:ext cx="679888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1 026</a:t>
            </a:r>
            <a:endParaRPr lang="en-US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Prostokąt 65">
            <a:extLst>
              <a:ext uri="{FF2B5EF4-FFF2-40B4-BE49-F238E27FC236}">
                <a16:creationId xmlns:a16="http://schemas.microsoft.com/office/drawing/2014/main" id="{29735B48-312A-5983-4BC0-8132382FB5C7}"/>
              </a:ext>
            </a:extLst>
          </p:cNvPr>
          <p:cNvSpPr/>
          <p:nvPr/>
        </p:nvSpPr>
        <p:spPr>
          <a:xfrm>
            <a:off x="5830800" y="3045450"/>
            <a:ext cx="504278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350</a:t>
            </a:r>
            <a:endParaRPr lang="en-US" sz="15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CBE17E42-C0BD-3F8C-B9A3-91E41297CD8E}"/>
              </a:ext>
            </a:extLst>
          </p:cNvPr>
          <p:cNvSpPr/>
          <p:nvPr/>
        </p:nvSpPr>
        <p:spPr>
          <a:xfrm>
            <a:off x="7855872" y="1311140"/>
            <a:ext cx="671544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511</a:t>
            </a:r>
            <a:endParaRPr lang="en-US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249F3E11-558D-6DBC-670A-F3A360E2083E}"/>
              </a:ext>
            </a:extLst>
          </p:cNvPr>
          <p:cNvSpPr/>
          <p:nvPr/>
        </p:nvSpPr>
        <p:spPr>
          <a:xfrm>
            <a:off x="7608368" y="3496727"/>
            <a:ext cx="644088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765</a:t>
            </a:r>
            <a:endParaRPr lang="en-US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6C9AF647-FC2A-4C16-1A84-F1F5938E0EA4}"/>
              </a:ext>
            </a:extLst>
          </p:cNvPr>
          <p:cNvSpPr/>
          <p:nvPr/>
        </p:nvSpPr>
        <p:spPr>
          <a:xfrm>
            <a:off x="4764376" y="1090612"/>
            <a:ext cx="853060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940</a:t>
            </a:r>
            <a:endParaRPr lang="en-US" sz="1050" b="1" dirty="0">
              <a:solidFill>
                <a:srgbClr val="FF7C80"/>
              </a:solidFill>
            </a:endParaRPr>
          </a:p>
        </p:txBody>
      </p:sp>
      <p:sp>
        <p:nvSpPr>
          <p:cNvPr id="70" name="Prostokąt 69">
            <a:extLst>
              <a:ext uri="{FF2B5EF4-FFF2-40B4-BE49-F238E27FC236}">
                <a16:creationId xmlns:a16="http://schemas.microsoft.com/office/drawing/2014/main" id="{961B7738-B51A-A4A8-91E9-79EE98995E3A}"/>
              </a:ext>
            </a:extLst>
          </p:cNvPr>
          <p:cNvSpPr/>
          <p:nvPr/>
        </p:nvSpPr>
        <p:spPr>
          <a:xfrm>
            <a:off x="6933038" y="3009900"/>
            <a:ext cx="843088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1 011</a:t>
            </a:r>
            <a:endParaRPr lang="en-US" sz="1050" b="1" dirty="0">
              <a:solidFill>
                <a:srgbClr val="FF7C80"/>
              </a:solidFill>
            </a:endParaRPr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04B55279-8CA0-B40B-6EBF-5021FD33CC4C}"/>
              </a:ext>
            </a:extLst>
          </p:cNvPr>
          <p:cNvSpPr/>
          <p:nvPr/>
        </p:nvSpPr>
        <p:spPr>
          <a:xfrm>
            <a:off x="6926710" y="897872"/>
            <a:ext cx="696050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500</a:t>
            </a:r>
            <a:endParaRPr lang="en-US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3153D8B5-12AF-2540-EF9E-5167BBB90D46}"/>
              </a:ext>
            </a:extLst>
          </p:cNvPr>
          <p:cNvSpPr/>
          <p:nvPr/>
        </p:nvSpPr>
        <p:spPr>
          <a:xfrm>
            <a:off x="5491284" y="1950130"/>
            <a:ext cx="780252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422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1CA52674-D73A-89BB-4F8E-AF567A1462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781883"/>
              </p:ext>
            </p:extLst>
          </p:nvPr>
        </p:nvGraphicFramePr>
        <p:xfrm>
          <a:off x="4831917" y="3978048"/>
          <a:ext cx="1893638" cy="99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3" name="Diagram 72">
            <a:extLst>
              <a:ext uri="{FF2B5EF4-FFF2-40B4-BE49-F238E27FC236}">
                <a16:creationId xmlns:a16="http://schemas.microsoft.com/office/drawing/2014/main" id="{E275D6FA-94AB-E938-9EB6-E135D0080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592633"/>
              </p:ext>
            </p:extLst>
          </p:nvPr>
        </p:nvGraphicFramePr>
        <p:xfrm>
          <a:off x="3330599" y="3179823"/>
          <a:ext cx="1893638" cy="99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5A10E09C-6265-7AB0-BAD3-E4379609E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984205"/>
              </p:ext>
            </p:extLst>
          </p:nvPr>
        </p:nvGraphicFramePr>
        <p:xfrm>
          <a:off x="387759" y="1025319"/>
          <a:ext cx="3581260" cy="387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4" name="Prostokąt 13">
            <a:extLst>
              <a:ext uri="{FF2B5EF4-FFF2-40B4-BE49-F238E27FC236}">
                <a16:creationId xmlns:a16="http://schemas.microsoft.com/office/drawing/2014/main" id="{63241FB3-8968-8FCD-7B1B-7846854E5D22}"/>
              </a:ext>
            </a:extLst>
          </p:cNvPr>
          <p:cNvSpPr/>
          <p:nvPr/>
        </p:nvSpPr>
        <p:spPr>
          <a:xfrm>
            <a:off x="6321213" y="3197859"/>
            <a:ext cx="504278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434</a:t>
            </a:r>
            <a:endParaRPr lang="en-US" sz="15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Graphic spid="27" grpId="0">
        <p:bldAsOne/>
      </p:bldGraphic>
      <p:bldGraphic spid="73" grpId="0">
        <p:bldAsOne/>
      </p:bldGraphic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41">
            <a:extLst>
              <a:ext uri="{FF2B5EF4-FFF2-40B4-BE49-F238E27FC236}">
                <a16:creationId xmlns:a16="http://schemas.microsoft.com/office/drawing/2014/main" id="{6DA93828-570D-281D-4A61-F4736F106C44}"/>
              </a:ext>
            </a:extLst>
          </p:cNvPr>
          <p:cNvSpPr/>
          <p:nvPr/>
        </p:nvSpPr>
        <p:spPr>
          <a:xfrm>
            <a:off x="912599" y="2571750"/>
            <a:ext cx="862771" cy="5025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pl-PL" sz="1050" dirty="0">
                <a:solidFill>
                  <a:schemeClr val="tx2"/>
                </a:solidFill>
              </a:rPr>
              <a:t>Banki komercyjne</a:t>
            </a:r>
          </a:p>
        </p:txBody>
      </p:sp>
      <p:sp>
        <p:nvSpPr>
          <p:cNvPr id="11" name="Prostokąt 42">
            <a:extLst>
              <a:ext uri="{FF2B5EF4-FFF2-40B4-BE49-F238E27FC236}">
                <a16:creationId xmlns:a16="http://schemas.microsoft.com/office/drawing/2014/main" id="{7E3512BA-FF74-E269-5292-C220A280585C}"/>
              </a:ext>
            </a:extLst>
          </p:cNvPr>
          <p:cNvSpPr/>
          <p:nvPr/>
        </p:nvSpPr>
        <p:spPr>
          <a:xfrm>
            <a:off x="1955794" y="2571750"/>
            <a:ext cx="862771" cy="5025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pl-PL" sz="1050" dirty="0">
                <a:solidFill>
                  <a:schemeClr val="tx2"/>
                </a:solidFill>
              </a:rPr>
              <a:t>Banki spółdzielcze</a:t>
            </a:r>
          </a:p>
        </p:txBody>
      </p:sp>
      <p:sp>
        <p:nvSpPr>
          <p:cNvPr id="14" name="Prostokąt 43">
            <a:extLst>
              <a:ext uri="{FF2B5EF4-FFF2-40B4-BE49-F238E27FC236}">
                <a16:creationId xmlns:a16="http://schemas.microsoft.com/office/drawing/2014/main" id="{8585A1B9-2FA2-BA0D-9755-98F2CEEE8B5E}"/>
              </a:ext>
            </a:extLst>
          </p:cNvPr>
          <p:cNvSpPr/>
          <p:nvPr/>
        </p:nvSpPr>
        <p:spPr>
          <a:xfrm>
            <a:off x="2957216" y="2571750"/>
            <a:ext cx="862771" cy="5025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pl-PL" sz="1050" dirty="0">
                <a:solidFill>
                  <a:schemeClr val="tx2"/>
                </a:solidFill>
              </a:rPr>
              <a:t>Fundusze pożyczkowe</a:t>
            </a:r>
          </a:p>
        </p:txBody>
      </p:sp>
      <p:sp>
        <p:nvSpPr>
          <p:cNvPr id="15" name="Prostokąt 44">
            <a:extLst>
              <a:ext uri="{FF2B5EF4-FFF2-40B4-BE49-F238E27FC236}">
                <a16:creationId xmlns:a16="http://schemas.microsoft.com/office/drawing/2014/main" id="{23169C76-209D-7915-5A5F-183CF677AA7D}"/>
              </a:ext>
            </a:extLst>
          </p:cNvPr>
          <p:cNvSpPr/>
          <p:nvPr/>
        </p:nvSpPr>
        <p:spPr>
          <a:xfrm>
            <a:off x="3894060" y="2571750"/>
            <a:ext cx="862771" cy="5025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pl-PL" sz="1050" dirty="0">
                <a:solidFill>
                  <a:schemeClr val="tx2"/>
                </a:solidFill>
              </a:rPr>
              <a:t>Inne</a:t>
            </a:r>
          </a:p>
        </p:txBody>
      </p:sp>
      <p:cxnSp>
        <p:nvCxnSpPr>
          <p:cNvPr id="17" name="Łącznik prosty 89">
            <a:extLst>
              <a:ext uri="{FF2B5EF4-FFF2-40B4-BE49-F238E27FC236}">
                <a16:creationId xmlns:a16="http://schemas.microsoft.com/office/drawing/2014/main" id="{74BA4CE2-4C96-4B77-AE50-0DBF023E0B17}"/>
              </a:ext>
            </a:extLst>
          </p:cNvPr>
          <p:cNvCxnSpPr/>
          <p:nvPr/>
        </p:nvCxnSpPr>
        <p:spPr>
          <a:xfrm>
            <a:off x="1607645" y="2099611"/>
            <a:ext cx="0" cy="753629"/>
          </a:xfrm>
          <a:prstGeom prst="line">
            <a:avLst/>
          </a:prstGeom>
          <a:ln w="6350" cap="rnd">
            <a:noFill/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90">
            <a:extLst>
              <a:ext uri="{FF2B5EF4-FFF2-40B4-BE49-F238E27FC236}">
                <a16:creationId xmlns:a16="http://schemas.microsoft.com/office/drawing/2014/main" id="{9F875F1C-A6B1-E342-65B2-13AA7D02DF7F}"/>
              </a:ext>
            </a:extLst>
          </p:cNvPr>
          <p:cNvCxnSpPr/>
          <p:nvPr/>
        </p:nvCxnSpPr>
        <p:spPr>
          <a:xfrm>
            <a:off x="2645318" y="2099611"/>
            <a:ext cx="0" cy="753629"/>
          </a:xfrm>
          <a:prstGeom prst="line">
            <a:avLst/>
          </a:prstGeom>
          <a:ln w="6350" cap="rnd">
            <a:noFill/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91">
            <a:extLst>
              <a:ext uri="{FF2B5EF4-FFF2-40B4-BE49-F238E27FC236}">
                <a16:creationId xmlns:a16="http://schemas.microsoft.com/office/drawing/2014/main" id="{64EEE718-D4C1-467C-33C3-05C24933D75D}"/>
              </a:ext>
            </a:extLst>
          </p:cNvPr>
          <p:cNvCxnSpPr/>
          <p:nvPr/>
        </p:nvCxnSpPr>
        <p:spPr>
          <a:xfrm>
            <a:off x="3600790" y="2099611"/>
            <a:ext cx="0" cy="753629"/>
          </a:xfrm>
          <a:prstGeom prst="line">
            <a:avLst/>
          </a:prstGeom>
          <a:ln w="6350" cap="rnd">
            <a:noFill/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upa 80">
            <a:extLst>
              <a:ext uri="{FF2B5EF4-FFF2-40B4-BE49-F238E27FC236}">
                <a16:creationId xmlns:a16="http://schemas.microsoft.com/office/drawing/2014/main" id="{395D5E67-B508-3DE3-43F8-1D9B53B16D61}"/>
              </a:ext>
            </a:extLst>
          </p:cNvPr>
          <p:cNvGrpSpPr/>
          <p:nvPr/>
        </p:nvGrpSpPr>
        <p:grpSpPr>
          <a:xfrm>
            <a:off x="1242934" y="2243127"/>
            <a:ext cx="210475" cy="229604"/>
            <a:chOff x="2933163" y="3674684"/>
            <a:chExt cx="495629" cy="624160"/>
          </a:xfrm>
          <a:solidFill>
            <a:schemeClr val="accent1"/>
          </a:solidFill>
        </p:grpSpPr>
        <p:sp>
          <p:nvSpPr>
            <p:cNvPr id="69" name="Freeform 583">
              <a:extLst>
                <a:ext uri="{FF2B5EF4-FFF2-40B4-BE49-F238E27FC236}">
                  <a16:creationId xmlns:a16="http://schemas.microsoft.com/office/drawing/2014/main" id="{D3044200-7735-D9A8-A057-F363C5135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163" y="3763453"/>
              <a:ext cx="257061" cy="471588"/>
            </a:xfrm>
            <a:custGeom>
              <a:avLst/>
              <a:gdLst>
                <a:gd name="T0" fmla="*/ 151 w 278"/>
                <a:gd name="T1" fmla="*/ 0 h 510"/>
                <a:gd name="T2" fmla="*/ 155 w 278"/>
                <a:gd name="T3" fmla="*/ 1 h 510"/>
                <a:gd name="T4" fmla="*/ 158 w 278"/>
                <a:gd name="T5" fmla="*/ 3 h 510"/>
                <a:gd name="T6" fmla="*/ 161 w 278"/>
                <a:gd name="T7" fmla="*/ 6 h 510"/>
                <a:gd name="T8" fmla="*/ 162 w 278"/>
                <a:gd name="T9" fmla="*/ 10 h 510"/>
                <a:gd name="T10" fmla="*/ 161 w 278"/>
                <a:gd name="T11" fmla="*/ 14 h 510"/>
                <a:gd name="T12" fmla="*/ 160 w 278"/>
                <a:gd name="T13" fmla="*/ 17 h 510"/>
                <a:gd name="T14" fmla="*/ 157 w 278"/>
                <a:gd name="T15" fmla="*/ 20 h 510"/>
                <a:gd name="T16" fmla="*/ 123 w 278"/>
                <a:gd name="T17" fmla="*/ 41 h 510"/>
                <a:gd name="T18" fmla="*/ 93 w 278"/>
                <a:gd name="T19" fmla="*/ 65 h 510"/>
                <a:gd name="T20" fmla="*/ 68 w 278"/>
                <a:gd name="T21" fmla="*/ 95 h 510"/>
                <a:gd name="T22" fmla="*/ 48 w 278"/>
                <a:gd name="T23" fmla="*/ 127 h 510"/>
                <a:gd name="T24" fmla="*/ 32 w 278"/>
                <a:gd name="T25" fmla="*/ 164 h 510"/>
                <a:gd name="T26" fmla="*/ 24 w 278"/>
                <a:gd name="T27" fmla="*/ 201 h 510"/>
                <a:gd name="T28" fmla="*/ 21 w 278"/>
                <a:gd name="T29" fmla="*/ 241 h 510"/>
                <a:gd name="T30" fmla="*/ 24 w 278"/>
                <a:gd name="T31" fmla="*/ 286 h 510"/>
                <a:gd name="T32" fmla="*/ 35 w 278"/>
                <a:gd name="T33" fmla="*/ 327 h 510"/>
                <a:gd name="T34" fmla="*/ 53 w 278"/>
                <a:gd name="T35" fmla="*/ 367 h 510"/>
                <a:gd name="T36" fmla="*/ 79 w 278"/>
                <a:gd name="T37" fmla="*/ 401 h 510"/>
                <a:gd name="T38" fmla="*/ 109 w 278"/>
                <a:gd name="T39" fmla="*/ 430 h 510"/>
                <a:gd name="T40" fmla="*/ 143 w 278"/>
                <a:gd name="T41" fmla="*/ 454 h 510"/>
                <a:gd name="T42" fmla="*/ 182 w 278"/>
                <a:gd name="T43" fmla="*/ 473 h 510"/>
                <a:gd name="T44" fmla="*/ 223 w 278"/>
                <a:gd name="T45" fmla="*/ 486 h 510"/>
                <a:gd name="T46" fmla="*/ 269 w 278"/>
                <a:gd name="T47" fmla="*/ 488 h 510"/>
                <a:gd name="T48" fmla="*/ 271 w 278"/>
                <a:gd name="T49" fmla="*/ 490 h 510"/>
                <a:gd name="T50" fmla="*/ 276 w 278"/>
                <a:gd name="T51" fmla="*/ 491 h 510"/>
                <a:gd name="T52" fmla="*/ 277 w 278"/>
                <a:gd name="T53" fmla="*/ 495 h 510"/>
                <a:gd name="T54" fmla="*/ 278 w 278"/>
                <a:gd name="T55" fmla="*/ 500 h 510"/>
                <a:gd name="T56" fmla="*/ 277 w 278"/>
                <a:gd name="T57" fmla="*/ 503 h 510"/>
                <a:gd name="T58" fmla="*/ 276 w 278"/>
                <a:gd name="T59" fmla="*/ 507 h 510"/>
                <a:gd name="T60" fmla="*/ 271 w 278"/>
                <a:gd name="T61" fmla="*/ 508 h 510"/>
                <a:gd name="T62" fmla="*/ 269 w 278"/>
                <a:gd name="T63" fmla="*/ 510 h 510"/>
                <a:gd name="T64" fmla="*/ 220 w 278"/>
                <a:gd name="T65" fmla="*/ 505 h 510"/>
                <a:gd name="T66" fmla="*/ 175 w 278"/>
                <a:gd name="T67" fmla="*/ 493 h 510"/>
                <a:gd name="T68" fmla="*/ 133 w 278"/>
                <a:gd name="T69" fmla="*/ 473 h 510"/>
                <a:gd name="T70" fmla="*/ 96 w 278"/>
                <a:gd name="T71" fmla="*/ 446 h 510"/>
                <a:gd name="T72" fmla="*/ 63 w 278"/>
                <a:gd name="T73" fmla="*/ 413 h 510"/>
                <a:gd name="T74" fmla="*/ 36 w 278"/>
                <a:gd name="T75" fmla="*/ 377 h 510"/>
                <a:gd name="T76" fmla="*/ 17 w 278"/>
                <a:gd name="T77" fmla="*/ 334 h 510"/>
                <a:gd name="T78" fmla="*/ 4 w 278"/>
                <a:gd name="T79" fmla="*/ 289 h 510"/>
                <a:gd name="T80" fmla="*/ 0 w 278"/>
                <a:gd name="T81" fmla="*/ 241 h 510"/>
                <a:gd name="T82" fmla="*/ 4 w 278"/>
                <a:gd name="T83" fmla="*/ 198 h 510"/>
                <a:gd name="T84" fmla="*/ 14 w 278"/>
                <a:gd name="T85" fmla="*/ 157 h 510"/>
                <a:gd name="T86" fmla="*/ 29 w 278"/>
                <a:gd name="T87" fmla="*/ 119 h 510"/>
                <a:gd name="T88" fmla="*/ 51 w 278"/>
                <a:gd name="T89" fmla="*/ 83 h 510"/>
                <a:gd name="T90" fmla="*/ 77 w 278"/>
                <a:gd name="T91" fmla="*/ 51 h 510"/>
                <a:gd name="T92" fmla="*/ 110 w 278"/>
                <a:gd name="T93" fmla="*/ 24 h 510"/>
                <a:gd name="T94" fmla="*/ 147 w 278"/>
                <a:gd name="T95" fmla="*/ 1 h 510"/>
                <a:gd name="T96" fmla="*/ 151 w 278"/>
                <a:gd name="T9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8" h="510">
                  <a:moveTo>
                    <a:pt x="151" y="0"/>
                  </a:moveTo>
                  <a:lnTo>
                    <a:pt x="155" y="1"/>
                  </a:lnTo>
                  <a:lnTo>
                    <a:pt x="158" y="3"/>
                  </a:lnTo>
                  <a:lnTo>
                    <a:pt x="161" y="6"/>
                  </a:lnTo>
                  <a:lnTo>
                    <a:pt x="162" y="10"/>
                  </a:lnTo>
                  <a:lnTo>
                    <a:pt x="161" y="14"/>
                  </a:lnTo>
                  <a:lnTo>
                    <a:pt x="160" y="17"/>
                  </a:lnTo>
                  <a:lnTo>
                    <a:pt x="157" y="20"/>
                  </a:lnTo>
                  <a:lnTo>
                    <a:pt x="123" y="41"/>
                  </a:lnTo>
                  <a:lnTo>
                    <a:pt x="93" y="65"/>
                  </a:lnTo>
                  <a:lnTo>
                    <a:pt x="68" y="95"/>
                  </a:lnTo>
                  <a:lnTo>
                    <a:pt x="48" y="127"/>
                  </a:lnTo>
                  <a:lnTo>
                    <a:pt x="32" y="164"/>
                  </a:lnTo>
                  <a:lnTo>
                    <a:pt x="24" y="201"/>
                  </a:lnTo>
                  <a:lnTo>
                    <a:pt x="21" y="241"/>
                  </a:lnTo>
                  <a:lnTo>
                    <a:pt x="24" y="286"/>
                  </a:lnTo>
                  <a:lnTo>
                    <a:pt x="35" y="327"/>
                  </a:lnTo>
                  <a:lnTo>
                    <a:pt x="53" y="367"/>
                  </a:lnTo>
                  <a:lnTo>
                    <a:pt x="79" y="401"/>
                  </a:lnTo>
                  <a:lnTo>
                    <a:pt x="109" y="430"/>
                  </a:lnTo>
                  <a:lnTo>
                    <a:pt x="143" y="454"/>
                  </a:lnTo>
                  <a:lnTo>
                    <a:pt x="182" y="473"/>
                  </a:lnTo>
                  <a:lnTo>
                    <a:pt x="223" y="486"/>
                  </a:lnTo>
                  <a:lnTo>
                    <a:pt x="269" y="488"/>
                  </a:lnTo>
                  <a:lnTo>
                    <a:pt x="271" y="490"/>
                  </a:lnTo>
                  <a:lnTo>
                    <a:pt x="276" y="491"/>
                  </a:lnTo>
                  <a:lnTo>
                    <a:pt x="277" y="495"/>
                  </a:lnTo>
                  <a:lnTo>
                    <a:pt x="278" y="500"/>
                  </a:lnTo>
                  <a:lnTo>
                    <a:pt x="277" y="503"/>
                  </a:lnTo>
                  <a:lnTo>
                    <a:pt x="276" y="507"/>
                  </a:lnTo>
                  <a:lnTo>
                    <a:pt x="271" y="508"/>
                  </a:lnTo>
                  <a:lnTo>
                    <a:pt x="269" y="510"/>
                  </a:lnTo>
                  <a:lnTo>
                    <a:pt x="220" y="505"/>
                  </a:lnTo>
                  <a:lnTo>
                    <a:pt x="175" y="493"/>
                  </a:lnTo>
                  <a:lnTo>
                    <a:pt x="133" y="473"/>
                  </a:lnTo>
                  <a:lnTo>
                    <a:pt x="96" y="446"/>
                  </a:lnTo>
                  <a:lnTo>
                    <a:pt x="63" y="413"/>
                  </a:lnTo>
                  <a:lnTo>
                    <a:pt x="36" y="377"/>
                  </a:lnTo>
                  <a:lnTo>
                    <a:pt x="17" y="334"/>
                  </a:lnTo>
                  <a:lnTo>
                    <a:pt x="4" y="289"/>
                  </a:lnTo>
                  <a:lnTo>
                    <a:pt x="0" y="241"/>
                  </a:lnTo>
                  <a:lnTo>
                    <a:pt x="4" y="198"/>
                  </a:lnTo>
                  <a:lnTo>
                    <a:pt x="14" y="157"/>
                  </a:lnTo>
                  <a:lnTo>
                    <a:pt x="29" y="119"/>
                  </a:lnTo>
                  <a:lnTo>
                    <a:pt x="51" y="83"/>
                  </a:lnTo>
                  <a:lnTo>
                    <a:pt x="77" y="51"/>
                  </a:lnTo>
                  <a:lnTo>
                    <a:pt x="110" y="24"/>
                  </a:lnTo>
                  <a:lnTo>
                    <a:pt x="147" y="1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0" name="Freeform 584">
              <a:extLst>
                <a:ext uri="{FF2B5EF4-FFF2-40B4-BE49-F238E27FC236}">
                  <a16:creationId xmlns:a16="http://schemas.microsoft.com/office/drawing/2014/main" id="{C7ECB58C-8321-2E50-3DFC-5DDEE282C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806" y="3738487"/>
              <a:ext cx="257986" cy="469738"/>
            </a:xfrm>
            <a:custGeom>
              <a:avLst/>
              <a:gdLst>
                <a:gd name="T0" fmla="*/ 12 w 279"/>
                <a:gd name="T1" fmla="*/ 0 h 508"/>
                <a:gd name="T2" fmla="*/ 60 w 279"/>
                <a:gd name="T3" fmla="*/ 4 h 508"/>
                <a:gd name="T4" fmla="*/ 105 w 279"/>
                <a:gd name="T5" fmla="*/ 17 h 508"/>
                <a:gd name="T6" fmla="*/ 146 w 279"/>
                <a:gd name="T7" fmla="*/ 37 h 508"/>
                <a:gd name="T8" fmla="*/ 184 w 279"/>
                <a:gd name="T9" fmla="*/ 62 h 508"/>
                <a:gd name="T10" fmla="*/ 215 w 279"/>
                <a:gd name="T11" fmla="*/ 95 h 508"/>
                <a:gd name="T12" fmla="*/ 242 w 279"/>
                <a:gd name="T13" fmla="*/ 133 h 508"/>
                <a:gd name="T14" fmla="*/ 262 w 279"/>
                <a:gd name="T15" fmla="*/ 174 h 508"/>
                <a:gd name="T16" fmla="*/ 275 w 279"/>
                <a:gd name="T17" fmla="*/ 219 h 508"/>
                <a:gd name="T18" fmla="*/ 279 w 279"/>
                <a:gd name="T19" fmla="*/ 268 h 508"/>
                <a:gd name="T20" fmla="*/ 276 w 279"/>
                <a:gd name="T21" fmla="*/ 311 h 508"/>
                <a:gd name="T22" fmla="*/ 266 w 279"/>
                <a:gd name="T23" fmla="*/ 353 h 508"/>
                <a:gd name="T24" fmla="*/ 249 w 279"/>
                <a:gd name="T25" fmla="*/ 391 h 508"/>
                <a:gd name="T26" fmla="*/ 228 w 279"/>
                <a:gd name="T27" fmla="*/ 426 h 508"/>
                <a:gd name="T28" fmla="*/ 201 w 279"/>
                <a:gd name="T29" fmla="*/ 457 h 508"/>
                <a:gd name="T30" fmla="*/ 169 w 279"/>
                <a:gd name="T31" fmla="*/ 486 h 508"/>
                <a:gd name="T32" fmla="*/ 132 w 279"/>
                <a:gd name="T33" fmla="*/ 507 h 508"/>
                <a:gd name="T34" fmla="*/ 130 w 279"/>
                <a:gd name="T35" fmla="*/ 508 h 508"/>
                <a:gd name="T36" fmla="*/ 128 w 279"/>
                <a:gd name="T37" fmla="*/ 508 h 508"/>
                <a:gd name="T38" fmla="*/ 123 w 279"/>
                <a:gd name="T39" fmla="*/ 508 h 508"/>
                <a:gd name="T40" fmla="*/ 121 w 279"/>
                <a:gd name="T41" fmla="*/ 505 h 508"/>
                <a:gd name="T42" fmla="*/ 118 w 279"/>
                <a:gd name="T43" fmla="*/ 503 h 508"/>
                <a:gd name="T44" fmla="*/ 118 w 279"/>
                <a:gd name="T45" fmla="*/ 498 h 508"/>
                <a:gd name="T46" fmla="*/ 118 w 279"/>
                <a:gd name="T47" fmla="*/ 496 h 508"/>
                <a:gd name="T48" fmla="*/ 119 w 279"/>
                <a:gd name="T49" fmla="*/ 491 h 508"/>
                <a:gd name="T50" fmla="*/ 123 w 279"/>
                <a:gd name="T51" fmla="*/ 490 h 508"/>
                <a:gd name="T52" fmla="*/ 157 w 279"/>
                <a:gd name="T53" fmla="*/ 469 h 508"/>
                <a:gd name="T54" fmla="*/ 187 w 279"/>
                <a:gd name="T55" fmla="*/ 443 h 508"/>
                <a:gd name="T56" fmla="*/ 211 w 279"/>
                <a:gd name="T57" fmla="*/ 413 h 508"/>
                <a:gd name="T58" fmla="*/ 232 w 279"/>
                <a:gd name="T59" fmla="*/ 381 h 508"/>
                <a:gd name="T60" fmla="*/ 247 w 279"/>
                <a:gd name="T61" fmla="*/ 345 h 508"/>
                <a:gd name="T62" fmla="*/ 256 w 279"/>
                <a:gd name="T63" fmla="*/ 307 h 508"/>
                <a:gd name="T64" fmla="*/ 259 w 279"/>
                <a:gd name="T65" fmla="*/ 268 h 508"/>
                <a:gd name="T66" fmla="*/ 255 w 279"/>
                <a:gd name="T67" fmla="*/ 224 h 508"/>
                <a:gd name="T68" fmla="*/ 244 w 279"/>
                <a:gd name="T69" fmla="*/ 181 h 508"/>
                <a:gd name="T70" fmla="*/ 225 w 279"/>
                <a:gd name="T71" fmla="*/ 143 h 508"/>
                <a:gd name="T72" fmla="*/ 200 w 279"/>
                <a:gd name="T73" fmla="*/ 109 h 508"/>
                <a:gd name="T74" fmla="*/ 170 w 279"/>
                <a:gd name="T75" fmla="*/ 78 h 508"/>
                <a:gd name="T76" fmla="*/ 136 w 279"/>
                <a:gd name="T77" fmla="*/ 54 h 508"/>
                <a:gd name="T78" fmla="*/ 98 w 279"/>
                <a:gd name="T79" fmla="*/ 35 h 508"/>
                <a:gd name="T80" fmla="*/ 55 w 279"/>
                <a:gd name="T81" fmla="*/ 24 h 508"/>
                <a:gd name="T82" fmla="*/ 12 w 279"/>
                <a:gd name="T83" fmla="*/ 20 h 508"/>
                <a:gd name="T84" fmla="*/ 7 w 279"/>
                <a:gd name="T85" fmla="*/ 20 h 508"/>
                <a:gd name="T86" fmla="*/ 4 w 279"/>
                <a:gd name="T87" fmla="*/ 17 h 508"/>
                <a:gd name="T88" fmla="*/ 2 w 279"/>
                <a:gd name="T89" fmla="*/ 14 h 508"/>
                <a:gd name="T90" fmla="*/ 0 w 279"/>
                <a:gd name="T91" fmla="*/ 10 h 508"/>
                <a:gd name="T92" fmla="*/ 2 w 279"/>
                <a:gd name="T93" fmla="*/ 6 h 508"/>
                <a:gd name="T94" fmla="*/ 4 w 279"/>
                <a:gd name="T95" fmla="*/ 3 h 508"/>
                <a:gd name="T96" fmla="*/ 7 w 279"/>
                <a:gd name="T97" fmla="*/ 0 h 508"/>
                <a:gd name="T98" fmla="*/ 12 w 279"/>
                <a:gd name="T99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9" h="508">
                  <a:moveTo>
                    <a:pt x="12" y="0"/>
                  </a:moveTo>
                  <a:lnTo>
                    <a:pt x="60" y="4"/>
                  </a:lnTo>
                  <a:lnTo>
                    <a:pt x="105" y="17"/>
                  </a:lnTo>
                  <a:lnTo>
                    <a:pt x="146" y="37"/>
                  </a:lnTo>
                  <a:lnTo>
                    <a:pt x="184" y="62"/>
                  </a:lnTo>
                  <a:lnTo>
                    <a:pt x="215" y="95"/>
                  </a:lnTo>
                  <a:lnTo>
                    <a:pt x="242" y="133"/>
                  </a:lnTo>
                  <a:lnTo>
                    <a:pt x="262" y="174"/>
                  </a:lnTo>
                  <a:lnTo>
                    <a:pt x="275" y="219"/>
                  </a:lnTo>
                  <a:lnTo>
                    <a:pt x="279" y="268"/>
                  </a:lnTo>
                  <a:lnTo>
                    <a:pt x="276" y="311"/>
                  </a:lnTo>
                  <a:lnTo>
                    <a:pt x="266" y="353"/>
                  </a:lnTo>
                  <a:lnTo>
                    <a:pt x="249" y="391"/>
                  </a:lnTo>
                  <a:lnTo>
                    <a:pt x="228" y="426"/>
                  </a:lnTo>
                  <a:lnTo>
                    <a:pt x="201" y="457"/>
                  </a:lnTo>
                  <a:lnTo>
                    <a:pt x="169" y="486"/>
                  </a:lnTo>
                  <a:lnTo>
                    <a:pt x="132" y="507"/>
                  </a:lnTo>
                  <a:lnTo>
                    <a:pt x="130" y="508"/>
                  </a:lnTo>
                  <a:lnTo>
                    <a:pt x="128" y="508"/>
                  </a:lnTo>
                  <a:lnTo>
                    <a:pt x="123" y="508"/>
                  </a:lnTo>
                  <a:lnTo>
                    <a:pt x="121" y="505"/>
                  </a:lnTo>
                  <a:lnTo>
                    <a:pt x="118" y="503"/>
                  </a:lnTo>
                  <a:lnTo>
                    <a:pt x="118" y="498"/>
                  </a:lnTo>
                  <a:lnTo>
                    <a:pt x="118" y="496"/>
                  </a:lnTo>
                  <a:lnTo>
                    <a:pt x="119" y="491"/>
                  </a:lnTo>
                  <a:lnTo>
                    <a:pt x="123" y="490"/>
                  </a:lnTo>
                  <a:lnTo>
                    <a:pt x="157" y="469"/>
                  </a:lnTo>
                  <a:lnTo>
                    <a:pt x="187" y="443"/>
                  </a:lnTo>
                  <a:lnTo>
                    <a:pt x="211" y="413"/>
                  </a:lnTo>
                  <a:lnTo>
                    <a:pt x="232" y="381"/>
                  </a:lnTo>
                  <a:lnTo>
                    <a:pt x="247" y="345"/>
                  </a:lnTo>
                  <a:lnTo>
                    <a:pt x="256" y="307"/>
                  </a:lnTo>
                  <a:lnTo>
                    <a:pt x="259" y="268"/>
                  </a:lnTo>
                  <a:lnTo>
                    <a:pt x="255" y="224"/>
                  </a:lnTo>
                  <a:lnTo>
                    <a:pt x="244" y="181"/>
                  </a:lnTo>
                  <a:lnTo>
                    <a:pt x="225" y="143"/>
                  </a:lnTo>
                  <a:lnTo>
                    <a:pt x="200" y="109"/>
                  </a:lnTo>
                  <a:lnTo>
                    <a:pt x="170" y="78"/>
                  </a:lnTo>
                  <a:lnTo>
                    <a:pt x="136" y="54"/>
                  </a:lnTo>
                  <a:lnTo>
                    <a:pt x="98" y="35"/>
                  </a:lnTo>
                  <a:lnTo>
                    <a:pt x="55" y="24"/>
                  </a:lnTo>
                  <a:lnTo>
                    <a:pt x="12" y="20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1" name="Freeform 585">
              <a:extLst>
                <a:ext uri="{FF2B5EF4-FFF2-40B4-BE49-F238E27FC236}">
                  <a16:creationId xmlns:a16="http://schemas.microsoft.com/office/drawing/2014/main" id="{B5ED1D9B-D9A8-5798-D2C5-4F4C35EF06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2104" y="3838353"/>
              <a:ext cx="297747" cy="296823"/>
            </a:xfrm>
            <a:custGeom>
              <a:avLst/>
              <a:gdLst>
                <a:gd name="T0" fmla="*/ 162 w 322"/>
                <a:gd name="T1" fmla="*/ 19 h 321"/>
                <a:gd name="T2" fmla="*/ 129 w 322"/>
                <a:gd name="T3" fmla="*/ 24 h 321"/>
                <a:gd name="T4" fmla="*/ 99 w 322"/>
                <a:gd name="T5" fmla="*/ 34 h 321"/>
                <a:gd name="T6" fmla="*/ 74 w 322"/>
                <a:gd name="T7" fmla="*/ 51 h 321"/>
                <a:gd name="T8" fmla="*/ 51 w 322"/>
                <a:gd name="T9" fmla="*/ 72 h 321"/>
                <a:gd name="T10" fmla="*/ 36 w 322"/>
                <a:gd name="T11" fmla="*/ 99 h 321"/>
                <a:gd name="T12" fmla="*/ 24 w 322"/>
                <a:gd name="T13" fmla="*/ 128 h 321"/>
                <a:gd name="T14" fmla="*/ 20 w 322"/>
                <a:gd name="T15" fmla="*/ 160 h 321"/>
                <a:gd name="T16" fmla="*/ 24 w 322"/>
                <a:gd name="T17" fmla="*/ 192 h 321"/>
                <a:gd name="T18" fmla="*/ 36 w 322"/>
                <a:gd name="T19" fmla="*/ 222 h 321"/>
                <a:gd name="T20" fmla="*/ 51 w 322"/>
                <a:gd name="T21" fmla="*/ 247 h 321"/>
                <a:gd name="T22" fmla="*/ 74 w 322"/>
                <a:gd name="T23" fmla="*/ 270 h 321"/>
                <a:gd name="T24" fmla="*/ 99 w 322"/>
                <a:gd name="T25" fmla="*/ 286 h 321"/>
                <a:gd name="T26" fmla="*/ 129 w 322"/>
                <a:gd name="T27" fmla="*/ 297 h 321"/>
                <a:gd name="T28" fmla="*/ 162 w 322"/>
                <a:gd name="T29" fmla="*/ 300 h 321"/>
                <a:gd name="T30" fmla="*/ 193 w 322"/>
                <a:gd name="T31" fmla="*/ 297 h 321"/>
                <a:gd name="T32" fmla="*/ 222 w 322"/>
                <a:gd name="T33" fmla="*/ 286 h 321"/>
                <a:gd name="T34" fmla="*/ 249 w 322"/>
                <a:gd name="T35" fmla="*/ 270 h 321"/>
                <a:gd name="T36" fmla="*/ 271 w 322"/>
                <a:gd name="T37" fmla="*/ 247 h 321"/>
                <a:gd name="T38" fmla="*/ 288 w 322"/>
                <a:gd name="T39" fmla="*/ 222 h 321"/>
                <a:gd name="T40" fmla="*/ 297 w 322"/>
                <a:gd name="T41" fmla="*/ 192 h 321"/>
                <a:gd name="T42" fmla="*/ 302 w 322"/>
                <a:gd name="T43" fmla="*/ 160 h 321"/>
                <a:gd name="T44" fmla="*/ 297 w 322"/>
                <a:gd name="T45" fmla="*/ 128 h 321"/>
                <a:gd name="T46" fmla="*/ 288 w 322"/>
                <a:gd name="T47" fmla="*/ 99 h 321"/>
                <a:gd name="T48" fmla="*/ 271 w 322"/>
                <a:gd name="T49" fmla="*/ 72 h 321"/>
                <a:gd name="T50" fmla="*/ 249 w 322"/>
                <a:gd name="T51" fmla="*/ 51 h 321"/>
                <a:gd name="T52" fmla="*/ 222 w 322"/>
                <a:gd name="T53" fmla="*/ 34 h 321"/>
                <a:gd name="T54" fmla="*/ 193 w 322"/>
                <a:gd name="T55" fmla="*/ 24 h 321"/>
                <a:gd name="T56" fmla="*/ 162 w 322"/>
                <a:gd name="T57" fmla="*/ 19 h 321"/>
                <a:gd name="T58" fmla="*/ 162 w 322"/>
                <a:gd name="T59" fmla="*/ 0 h 321"/>
                <a:gd name="T60" fmla="*/ 198 w 322"/>
                <a:gd name="T61" fmla="*/ 4 h 321"/>
                <a:gd name="T62" fmla="*/ 231 w 322"/>
                <a:gd name="T63" fmla="*/ 15 h 321"/>
                <a:gd name="T64" fmla="*/ 262 w 322"/>
                <a:gd name="T65" fmla="*/ 35 h 321"/>
                <a:gd name="T66" fmla="*/ 286 w 322"/>
                <a:gd name="T67" fmla="*/ 59 h 321"/>
                <a:gd name="T68" fmla="*/ 306 w 322"/>
                <a:gd name="T69" fmla="*/ 89 h 321"/>
                <a:gd name="T70" fmla="*/ 317 w 322"/>
                <a:gd name="T71" fmla="*/ 123 h 321"/>
                <a:gd name="T72" fmla="*/ 322 w 322"/>
                <a:gd name="T73" fmla="*/ 160 h 321"/>
                <a:gd name="T74" fmla="*/ 317 w 322"/>
                <a:gd name="T75" fmla="*/ 196 h 321"/>
                <a:gd name="T76" fmla="*/ 306 w 322"/>
                <a:gd name="T77" fmla="*/ 230 h 321"/>
                <a:gd name="T78" fmla="*/ 286 w 322"/>
                <a:gd name="T79" fmla="*/ 260 h 321"/>
                <a:gd name="T80" fmla="*/ 262 w 322"/>
                <a:gd name="T81" fmla="*/ 286 h 321"/>
                <a:gd name="T82" fmla="*/ 231 w 322"/>
                <a:gd name="T83" fmla="*/ 304 h 321"/>
                <a:gd name="T84" fmla="*/ 198 w 322"/>
                <a:gd name="T85" fmla="*/ 317 h 321"/>
                <a:gd name="T86" fmla="*/ 162 w 322"/>
                <a:gd name="T87" fmla="*/ 321 h 321"/>
                <a:gd name="T88" fmla="*/ 125 w 322"/>
                <a:gd name="T89" fmla="*/ 317 h 321"/>
                <a:gd name="T90" fmla="*/ 91 w 322"/>
                <a:gd name="T91" fmla="*/ 304 h 321"/>
                <a:gd name="T92" fmla="*/ 61 w 322"/>
                <a:gd name="T93" fmla="*/ 286 h 321"/>
                <a:gd name="T94" fmla="*/ 36 w 322"/>
                <a:gd name="T95" fmla="*/ 260 h 321"/>
                <a:gd name="T96" fmla="*/ 17 w 322"/>
                <a:gd name="T97" fmla="*/ 230 h 321"/>
                <a:gd name="T98" fmla="*/ 4 w 322"/>
                <a:gd name="T99" fmla="*/ 196 h 321"/>
                <a:gd name="T100" fmla="*/ 0 w 322"/>
                <a:gd name="T101" fmla="*/ 160 h 321"/>
                <a:gd name="T102" fmla="*/ 4 w 322"/>
                <a:gd name="T103" fmla="*/ 123 h 321"/>
                <a:gd name="T104" fmla="*/ 17 w 322"/>
                <a:gd name="T105" fmla="*/ 89 h 321"/>
                <a:gd name="T106" fmla="*/ 36 w 322"/>
                <a:gd name="T107" fmla="*/ 59 h 321"/>
                <a:gd name="T108" fmla="*/ 61 w 322"/>
                <a:gd name="T109" fmla="*/ 35 h 321"/>
                <a:gd name="T110" fmla="*/ 91 w 322"/>
                <a:gd name="T111" fmla="*/ 15 h 321"/>
                <a:gd name="T112" fmla="*/ 125 w 322"/>
                <a:gd name="T113" fmla="*/ 4 h 321"/>
                <a:gd name="T114" fmla="*/ 162 w 322"/>
                <a:gd name="T11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" h="321">
                  <a:moveTo>
                    <a:pt x="162" y="19"/>
                  </a:moveTo>
                  <a:lnTo>
                    <a:pt x="129" y="24"/>
                  </a:lnTo>
                  <a:lnTo>
                    <a:pt x="99" y="34"/>
                  </a:lnTo>
                  <a:lnTo>
                    <a:pt x="74" y="51"/>
                  </a:lnTo>
                  <a:lnTo>
                    <a:pt x="51" y="72"/>
                  </a:lnTo>
                  <a:lnTo>
                    <a:pt x="36" y="99"/>
                  </a:lnTo>
                  <a:lnTo>
                    <a:pt x="24" y="128"/>
                  </a:lnTo>
                  <a:lnTo>
                    <a:pt x="20" y="160"/>
                  </a:lnTo>
                  <a:lnTo>
                    <a:pt x="24" y="192"/>
                  </a:lnTo>
                  <a:lnTo>
                    <a:pt x="36" y="222"/>
                  </a:lnTo>
                  <a:lnTo>
                    <a:pt x="51" y="247"/>
                  </a:lnTo>
                  <a:lnTo>
                    <a:pt x="74" y="270"/>
                  </a:lnTo>
                  <a:lnTo>
                    <a:pt x="99" y="286"/>
                  </a:lnTo>
                  <a:lnTo>
                    <a:pt x="129" y="297"/>
                  </a:lnTo>
                  <a:lnTo>
                    <a:pt x="162" y="300"/>
                  </a:lnTo>
                  <a:lnTo>
                    <a:pt x="193" y="297"/>
                  </a:lnTo>
                  <a:lnTo>
                    <a:pt x="222" y="286"/>
                  </a:lnTo>
                  <a:lnTo>
                    <a:pt x="249" y="270"/>
                  </a:lnTo>
                  <a:lnTo>
                    <a:pt x="271" y="247"/>
                  </a:lnTo>
                  <a:lnTo>
                    <a:pt x="288" y="222"/>
                  </a:lnTo>
                  <a:lnTo>
                    <a:pt x="297" y="192"/>
                  </a:lnTo>
                  <a:lnTo>
                    <a:pt x="302" y="160"/>
                  </a:lnTo>
                  <a:lnTo>
                    <a:pt x="297" y="128"/>
                  </a:lnTo>
                  <a:lnTo>
                    <a:pt x="288" y="99"/>
                  </a:lnTo>
                  <a:lnTo>
                    <a:pt x="271" y="72"/>
                  </a:lnTo>
                  <a:lnTo>
                    <a:pt x="249" y="51"/>
                  </a:lnTo>
                  <a:lnTo>
                    <a:pt x="222" y="34"/>
                  </a:lnTo>
                  <a:lnTo>
                    <a:pt x="193" y="24"/>
                  </a:lnTo>
                  <a:lnTo>
                    <a:pt x="162" y="19"/>
                  </a:lnTo>
                  <a:close/>
                  <a:moveTo>
                    <a:pt x="162" y="0"/>
                  </a:moveTo>
                  <a:lnTo>
                    <a:pt x="198" y="4"/>
                  </a:lnTo>
                  <a:lnTo>
                    <a:pt x="231" y="15"/>
                  </a:lnTo>
                  <a:lnTo>
                    <a:pt x="262" y="35"/>
                  </a:lnTo>
                  <a:lnTo>
                    <a:pt x="286" y="59"/>
                  </a:lnTo>
                  <a:lnTo>
                    <a:pt x="306" y="89"/>
                  </a:lnTo>
                  <a:lnTo>
                    <a:pt x="317" y="123"/>
                  </a:lnTo>
                  <a:lnTo>
                    <a:pt x="322" y="160"/>
                  </a:lnTo>
                  <a:lnTo>
                    <a:pt x="317" y="196"/>
                  </a:lnTo>
                  <a:lnTo>
                    <a:pt x="306" y="230"/>
                  </a:lnTo>
                  <a:lnTo>
                    <a:pt x="286" y="260"/>
                  </a:lnTo>
                  <a:lnTo>
                    <a:pt x="262" y="286"/>
                  </a:lnTo>
                  <a:lnTo>
                    <a:pt x="231" y="304"/>
                  </a:lnTo>
                  <a:lnTo>
                    <a:pt x="198" y="317"/>
                  </a:lnTo>
                  <a:lnTo>
                    <a:pt x="162" y="321"/>
                  </a:lnTo>
                  <a:lnTo>
                    <a:pt x="125" y="317"/>
                  </a:lnTo>
                  <a:lnTo>
                    <a:pt x="91" y="304"/>
                  </a:lnTo>
                  <a:lnTo>
                    <a:pt x="61" y="286"/>
                  </a:lnTo>
                  <a:lnTo>
                    <a:pt x="36" y="260"/>
                  </a:lnTo>
                  <a:lnTo>
                    <a:pt x="17" y="230"/>
                  </a:lnTo>
                  <a:lnTo>
                    <a:pt x="4" y="196"/>
                  </a:lnTo>
                  <a:lnTo>
                    <a:pt x="0" y="160"/>
                  </a:lnTo>
                  <a:lnTo>
                    <a:pt x="4" y="123"/>
                  </a:lnTo>
                  <a:lnTo>
                    <a:pt x="17" y="89"/>
                  </a:lnTo>
                  <a:lnTo>
                    <a:pt x="36" y="59"/>
                  </a:lnTo>
                  <a:lnTo>
                    <a:pt x="61" y="35"/>
                  </a:lnTo>
                  <a:lnTo>
                    <a:pt x="91" y="15"/>
                  </a:lnTo>
                  <a:lnTo>
                    <a:pt x="125" y="4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2" name="Freeform 586">
              <a:extLst>
                <a:ext uri="{FF2B5EF4-FFF2-40B4-BE49-F238E27FC236}">
                  <a16:creationId xmlns:a16="http://schemas.microsoft.com/office/drawing/2014/main" id="{0BCC69C7-D331-2974-17EA-8326631B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216" y="3899382"/>
              <a:ext cx="79523" cy="173840"/>
            </a:xfrm>
            <a:custGeom>
              <a:avLst/>
              <a:gdLst>
                <a:gd name="T0" fmla="*/ 36 w 86"/>
                <a:gd name="T1" fmla="*/ 0 h 188"/>
                <a:gd name="T2" fmla="*/ 51 w 86"/>
                <a:gd name="T3" fmla="*/ 0 h 188"/>
                <a:gd name="T4" fmla="*/ 51 w 86"/>
                <a:gd name="T5" fmla="*/ 23 h 188"/>
                <a:gd name="T6" fmla="*/ 69 w 86"/>
                <a:gd name="T7" fmla="*/ 26 h 188"/>
                <a:gd name="T8" fmla="*/ 80 w 86"/>
                <a:gd name="T9" fmla="*/ 30 h 188"/>
                <a:gd name="T10" fmla="*/ 75 w 86"/>
                <a:gd name="T11" fmla="*/ 45 h 188"/>
                <a:gd name="T12" fmla="*/ 69 w 86"/>
                <a:gd name="T13" fmla="*/ 43 h 188"/>
                <a:gd name="T14" fmla="*/ 59 w 86"/>
                <a:gd name="T15" fmla="*/ 40 h 188"/>
                <a:gd name="T16" fmla="*/ 46 w 86"/>
                <a:gd name="T17" fmla="*/ 38 h 188"/>
                <a:gd name="T18" fmla="*/ 35 w 86"/>
                <a:gd name="T19" fmla="*/ 40 h 188"/>
                <a:gd name="T20" fmla="*/ 28 w 86"/>
                <a:gd name="T21" fmla="*/ 44 h 188"/>
                <a:gd name="T22" fmla="*/ 24 w 86"/>
                <a:gd name="T23" fmla="*/ 51 h 188"/>
                <a:gd name="T24" fmla="*/ 22 w 86"/>
                <a:gd name="T25" fmla="*/ 57 h 188"/>
                <a:gd name="T26" fmla="*/ 25 w 86"/>
                <a:gd name="T27" fmla="*/ 68 h 188"/>
                <a:gd name="T28" fmla="*/ 34 w 86"/>
                <a:gd name="T29" fmla="*/ 75 h 188"/>
                <a:gd name="T30" fmla="*/ 51 w 86"/>
                <a:gd name="T31" fmla="*/ 84 h 188"/>
                <a:gd name="T32" fmla="*/ 66 w 86"/>
                <a:gd name="T33" fmla="*/ 91 h 188"/>
                <a:gd name="T34" fmla="*/ 78 w 86"/>
                <a:gd name="T35" fmla="*/ 101 h 188"/>
                <a:gd name="T36" fmla="*/ 83 w 86"/>
                <a:gd name="T37" fmla="*/ 112 h 188"/>
                <a:gd name="T38" fmla="*/ 86 w 86"/>
                <a:gd name="T39" fmla="*/ 125 h 188"/>
                <a:gd name="T40" fmla="*/ 83 w 86"/>
                <a:gd name="T41" fmla="*/ 139 h 188"/>
                <a:gd name="T42" fmla="*/ 76 w 86"/>
                <a:gd name="T43" fmla="*/ 150 h 188"/>
                <a:gd name="T44" fmla="*/ 65 w 86"/>
                <a:gd name="T45" fmla="*/ 159 h 188"/>
                <a:gd name="T46" fmla="*/ 49 w 86"/>
                <a:gd name="T47" fmla="*/ 164 h 188"/>
                <a:gd name="T48" fmla="*/ 49 w 86"/>
                <a:gd name="T49" fmla="*/ 188 h 188"/>
                <a:gd name="T50" fmla="*/ 35 w 86"/>
                <a:gd name="T51" fmla="*/ 188 h 188"/>
                <a:gd name="T52" fmla="*/ 35 w 86"/>
                <a:gd name="T53" fmla="*/ 164 h 188"/>
                <a:gd name="T54" fmla="*/ 15 w 86"/>
                <a:gd name="T55" fmla="*/ 162 h 188"/>
                <a:gd name="T56" fmla="*/ 0 w 86"/>
                <a:gd name="T57" fmla="*/ 154 h 188"/>
                <a:gd name="T58" fmla="*/ 5 w 86"/>
                <a:gd name="T59" fmla="*/ 139 h 188"/>
                <a:gd name="T60" fmla="*/ 21 w 86"/>
                <a:gd name="T61" fmla="*/ 146 h 188"/>
                <a:gd name="T62" fmla="*/ 39 w 86"/>
                <a:gd name="T63" fmla="*/ 149 h 188"/>
                <a:gd name="T64" fmla="*/ 53 w 86"/>
                <a:gd name="T65" fmla="*/ 146 h 188"/>
                <a:gd name="T66" fmla="*/ 62 w 86"/>
                <a:gd name="T67" fmla="*/ 139 h 188"/>
                <a:gd name="T68" fmla="*/ 66 w 86"/>
                <a:gd name="T69" fmla="*/ 126 h 188"/>
                <a:gd name="T70" fmla="*/ 63 w 86"/>
                <a:gd name="T71" fmla="*/ 116 h 188"/>
                <a:gd name="T72" fmla="*/ 55 w 86"/>
                <a:gd name="T73" fmla="*/ 106 h 188"/>
                <a:gd name="T74" fmla="*/ 41 w 86"/>
                <a:gd name="T75" fmla="*/ 99 h 188"/>
                <a:gd name="T76" fmla="*/ 24 w 86"/>
                <a:gd name="T77" fmla="*/ 92 h 188"/>
                <a:gd name="T78" fmla="*/ 12 w 86"/>
                <a:gd name="T79" fmla="*/ 84 h 188"/>
                <a:gd name="T80" fmla="*/ 5 w 86"/>
                <a:gd name="T81" fmla="*/ 74 h 188"/>
                <a:gd name="T82" fmla="*/ 3 w 86"/>
                <a:gd name="T83" fmla="*/ 60 h 188"/>
                <a:gd name="T84" fmla="*/ 5 w 86"/>
                <a:gd name="T85" fmla="*/ 47 h 188"/>
                <a:gd name="T86" fmla="*/ 12 w 86"/>
                <a:gd name="T87" fmla="*/ 36 h 188"/>
                <a:gd name="T88" fmla="*/ 22 w 86"/>
                <a:gd name="T89" fmla="*/ 28 h 188"/>
                <a:gd name="T90" fmla="*/ 36 w 86"/>
                <a:gd name="T91" fmla="*/ 23 h 188"/>
                <a:gd name="T92" fmla="*/ 36 w 86"/>
                <a:gd name="T9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188">
                  <a:moveTo>
                    <a:pt x="36" y="0"/>
                  </a:moveTo>
                  <a:lnTo>
                    <a:pt x="51" y="0"/>
                  </a:lnTo>
                  <a:lnTo>
                    <a:pt x="51" y="23"/>
                  </a:lnTo>
                  <a:lnTo>
                    <a:pt x="69" y="26"/>
                  </a:lnTo>
                  <a:lnTo>
                    <a:pt x="80" y="30"/>
                  </a:lnTo>
                  <a:lnTo>
                    <a:pt x="75" y="45"/>
                  </a:lnTo>
                  <a:lnTo>
                    <a:pt x="69" y="43"/>
                  </a:lnTo>
                  <a:lnTo>
                    <a:pt x="59" y="40"/>
                  </a:lnTo>
                  <a:lnTo>
                    <a:pt x="46" y="38"/>
                  </a:lnTo>
                  <a:lnTo>
                    <a:pt x="35" y="40"/>
                  </a:lnTo>
                  <a:lnTo>
                    <a:pt x="28" y="44"/>
                  </a:lnTo>
                  <a:lnTo>
                    <a:pt x="24" y="51"/>
                  </a:lnTo>
                  <a:lnTo>
                    <a:pt x="22" y="57"/>
                  </a:lnTo>
                  <a:lnTo>
                    <a:pt x="25" y="68"/>
                  </a:lnTo>
                  <a:lnTo>
                    <a:pt x="34" y="75"/>
                  </a:lnTo>
                  <a:lnTo>
                    <a:pt x="51" y="84"/>
                  </a:lnTo>
                  <a:lnTo>
                    <a:pt x="66" y="91"/>
                  </a:lnTo>
                  <a:lnTo>
                    <a:pt x="78" y="101"/>
                  </a:lnTo>
                  <a:lnTo>
                    <a:pt x="83" y="112"/>
                  </a:lnTo>
                  <a:lnTo>
                    <a:pt x="86" y="125"/>
                  </a:lnTo>
                  <a:lnTo>
                    <a:pt x="83" y="139"/>
                  </a:lnTo>
                  <a:lnTo>
                    <a:pt x="76" y="150"/>
                  </a:lnTo>
                  <a:lnTo>
                    <a:pt x="65" y="159"/>
                  </a:lnTo>
                  <a:lnTo>
                    <a:pt x="49" y="164"/>
                  </a:lnTo>
                  <a:lnTo>
                    <a:pt x="49" y="188"/>
                  </a:lnTo>
                  <a:lnTo>
                    <a:pt x="35" y="188"/>
                  </a:lnTo>
                  <a:lnTo>
                    <a:pt x="35" y="164"/>
                  </a:lnTo>
                  <a:lnTo>
                    <a:pt x="15" y="162"/>
                  </a:lnTo>
                  <a:lnTo>
                    <a:pt x="0" y="154"/>
                  </a:lnTo>
                  <a:lnTo>
                    <a:pt x="5" y="139"/>
                  </a:lnTo>
                  <a:lnTo>
                    <a:pt x="21" y="146"/>
                  </a:lnTo>
                  <a:lnTo>
                    <a:pt x="39" y="149"/>
                  </a:lnTo>
                  <a:lnTo>
                    <a:pt x="53" y="146"/>
                  </a:lnTo>
                  <a:lnTo>
                    <a:pt x="62" y="139"/>
                  </a:lnTo>
                  <a:lnTo>
                    <a:pt x="66" y="126"/>
                  </a:lnTo>
                  <a:lnTo>
                    <a:pt x="63" y="116"/>
                  </a:lnTo>
                  <a:lnTo>
                    <a:pt x="55" y="106"/>
                  </a:lnTo>
                  <a:lnTo>
                    <a:pt x="41" y="99"/>
                  </a:lnTo>
                  <a:lnTo>
                    <a:pt x="24" y="92"/>
                  </a:lnTo>
                  <a:lnTo>
                    <a:pt x="12" y="84"/>
                  </a:lnTo>
                  <a:lnTo>
                    <a:pt x="5" y="74"/>
                  </a:lnTo>
                  <a:lnTo>
                    <a:pt x="3" y="60"/>
                  </a:lnTo>
                  <a:lnTo>
                    <a:pt x="5" y="47"/>
                  </a:lnTo>
                  <a:lnTo>
                    <a:pt x="12" y="36"/>
                  </a:lnTo>
                  <a:lnTo>
                    <a:pt x="22" y="28"/>
                  </a:lnTo>
                  <a:lnTo>
                    <a:pt x="36" y="2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3" name="Freeform 587">
              <a:extLst>
                <a:ext uri="{FF2B5EF4-FFF2-40B4-BE49-F238E27FC236}">
                  <a16:creationId xmlns:a16="http://schemas.microsoft.com/office/drawing/2014/main" id="{764A93CC-E836-1C61-4B55-D131C5F83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806" y="3674684"/>
              <a:ext cx="84146" cy="146100"/>
            </a:xfrm>
            <a:custGeom>
              <a:avLst/>
              <a:gdLst>
                <a:gd name="T0" fmla="*/ 81 w 91"/>
                <a:gd name="T1" fmla="*/ 0 h 158"/>
                <a:gd name="T2" fmla="*/ 84 w 91"/>
                <a:gd name="T3" fmla="*/ 0 h 158"/>
                <a:gd name="T4" fmla="*/ 88 w 91"/>
                <a:gd name="T5" fmla="*/ 2 h 158"/>
                <a:gd name="T6" fmla="*/ 89 w 91"/>
                <a:gd name="T7" fmla="*/ 5 h 158"/>
                <a:gd name="T8" fmla="*/ 91 w 91"/>
                <a:gd name="T9" fmla="*/ 10 h 158"/>
                <a:gd name="T10" fmla="*/ 89 w 91"/>
                <a:gd name="T11" fmla="*/ 14 h 158"/>
                <a:gd name="T12" fmla="*/ 88 w 91"/>
                <a:gd name="T13" fmla="*/ 17 h 158"/>
                <a:gd name="T14" fmla="*/ 26 w 91"/>
                <a:gd name="T15" fmla="*/ 79 h 158"/>
                <a:gd name="T16" fmla="*/ 88 w 91"/>
                <a:gd name="T17" fmla="*/ 141 h 158"/>
                <a:gd name="T18" fmla="*/ 89 w 91"/>
                <a:gd name="T19" fmla="*/ 144 h 158"/>
                <a:gd name="T20" fmla="*/ 91 w 91"/>
                <a:gd name="T21" fmla="*/ 148 h 158"/>
                <a:gd name="T22" fmla="*/ 89 w 91"/>
                <a:gd name="T23" fmla="*/ 153 h 158"/>
                <a:gd name="T24" fmla="*/ 88 w 91"/>
                <a:gd name="T25" fmla="*/ 155 h 158"/>
                <a:gd name="T26" fmla="*/ 84 w 91"/>
                <a:gd name="T27" fmla="*/ 158 h 158"/>
                <a:gd name="T28" fmla="*/ 81 w 91"/>
                <a:gd name="T29" fmla="*/ 158 h 158"/>
                <a:gd name="T30" fmla="*/ 77 w 91"/>
                <a:gd name="T31" fmla="*/ 158 h 158"/>
                <a:gd name="T32" fmla="*/ 72 w 91"/>
                <a:gd name="T33" fmla="*/ 155 h 158"/>
                <a:gd name="T34" fmla="*/ 4 w 91"/>
                <a:gd name="T35" fmla="*/ 86 h 158"/>
                <a:gd name="T36" fmla="*/ 2 w 91"/>
                <a:gd name="T37" fmla="*/ 83 h 158"/>
                <a:gd name="T38" fmla="*/ 0 w 91"/>
                <a:gd name="T39" fmla="*/ 79 h 158"/>
                <a:gd name="T40" fmla="*/ 2 w 91"/>
                <a:gd name="T41" fmla="*/ 75 h 158"/>
                <a:gd name="T42" fmla="*/ 4 w 91"/>
                <a:gd name="T43" fmla="*/ 72 h 158"/>
                <a:gd name="T44" fmla="*/ 72 w 91"/>
                <a:gd name="T45" fmla="*/ 2 h 158"/>
                <a:gd name="T46" fmla="*/ 77 w 91"/>
                <a:gd name="T47" fmla="*/ 0 h 158"/>
                <a:gd name="T48" fmla="*/ 81 w 91"/>
                <a:gd name="T4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58">
                  <a:moveTo>
                    <a:pt x="81" y="0"/>
                  </a:moveTo>
                  <a:lnTo>
                    <a:pt x="84" y="0"/>
                  </a:lnTo>
                  <a:lnTo>
                    <a:pt x="88" y="2"/>
                  </a:lnTo>
                  <a:lnTo>
                    <a:pt x="89" y="5"/>
                  </a:lnTo>
                  <a:lnTo>
                    <a:pt x="91" y="10"/>
                  </a:lnTo>
                  <a:lnTo>
                    <a:pt x="89" y="14"/>
                  </a:lnTo>
                  <a:lnTo>
                    <a:pt x="88" y="17"/>
                  </a:lnTo>
                  <a:lnTo>
                    <a:pt x="26" y="79"/>
                  </a:lnTo>
                  <a:lnTo>
                    <a:pt x="88" y="141"/>
                  </a:lnTo>
                  <a:lnTo>
                    <a:pt x="89" y="144"/>
                  </a:lnTo>
                  <a:lnTo>
                    <a:pt x="91" y="148"/>
                  </a:lnTo>
                  <a:lnTo>
                    <a:pt x="89" y="153"/>
                  </a:lnTo>
                  <a:lnTo>
                    <a:pt x="88" y="155"/>
                  </a:lnTo>
                  <a:lnTo>
                    <a:pt x="84" y="158"/>
                  </a:lnTo>
                  <a:lnTo>
                    <a:pt x="81" y="158"/>
                  </a:lnTo>
                  <a:lnTo>
                    <a:pt x="77" y="158"/>
                  </a:lnTo>
                  <a:lnTo>
                    <a:pt x="72" y="155"/>
                  </a:lnTo>
                  <a:lnTo>
                    <a:pt x="4" y="86"/>
                  </a:lnTo>
                  <a:lnTo>
                    <a:pt x="2" y="83"/>
                  </a:lnTo>
                  <a:lnTo>
                    <a:pt x="0" y="79"/>
                  </a:lnTo>
                  <a:lnTo>
                    <a:pt x="2" y="75"/>
                  </a:lnTo>
                  <a:lnTo>
                    <a:pt x="4" y="72"/>
                  </a:lnTo>
                  <a:lnTo>
                    <a:pt x="72" y="2"/>
                  </a:lnTo>
                  <a:lnTo>
                    <a:pt x="77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4" name="Freeform 588">
              <a:extLst>
                <a:ext uri="{FF2B5EF4-FFF2-40B4-BE49-F238E27FC236}">
                  <a16:creationId xmlns:a16="http://schemas.microsoft.com/office/drawing/2014/main" id="{7943DC6D-AEDE-EE31-354E-95CFCD8F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928" y="4150895"/>
              <a:ext cx="82297" cy="147949"/>
            </a:xfrm>
            <a:custGeom>
              <a:avLst/>
              <a:gdLst>
                <a:gd name="T0" fmla="*/ 10 w 89"/>
                <a:gd name="T1" fmla="*/ 0 h 160"/>
                <a:gd name="T2" fmla="*/ 13 w 89"/>
                <a:gd name="T3" fmla="*/ 1 h 160"/>
                <a:gd name="T4" fmla="*/ 17 w 89"/>
                <a:gd name="T5" fmla="*/ 4 h 160"/>
                <a:gd name="T6" fmla="*/ 87 w 89"/>
                <a:gd name="T7" fmla="*/ 74 h 160"/>
                <a:gd name="T8" fmla="*/ 88 w 89"/>
                <a:gd name="T9" fmla="*/ 76 h 160"/>
                <a:gd name="T10" fmla="*/ 89 w 89"/>
                <a:gd name="T11" fmla="*/ 81 h 160"/>
                <a:gd name="T12" fmla="*/ 88 w 89"/>
                <a:gd name="T13" fmla="*/ 84 h 160"/>
                <a:gd name="T14" fmla="*/ 87 w 89"/>
                <a:gd name="T15" fmla="*/ 88 h 160"/>
                <a:gd name="T16" fmla="*/ 17 w 89"/>
                <a:gd name="T17" fmla="*/ 157 h 160"/>
                <a:gd name="T18" fmla="*/ 13 w 89"/>
                <a:gd name="T19" fmla="*/ 159 h 160"/>
                <a:gd name="T20" fmla="*/ 10 w 89"/>
                <a:gd name="T21" fmla="*/ 160 h 160"/>
                <a:gd name="T22" fmla="*/ 6 w 89"/>
                <a:gd name="T23" fmla="*/ 159 h 160"/>
                <a:gd name="T24" fmla="*/ 3 w 89"/>
                <a:gd name="T25" fmla="*/ 157 h 160"/>
                <a:gd name="T26" fmla="*/ 0 w 89"/>
                <a:gd name="T27" fmla="*/ 153 h 160"/>
                <a:gd name="T28" fmla="*/ 0 w 89"/>
                <a:gd name="T29" fmla="*/ 149 h 160"/>
                <a:gd name="T30" fmla="*/ 0 w 89"/>
                <a:gd name="T31" fmla="*/ 146 h 160"/>
                <a:gd name="T32" fmla="*/ 3 w 89"/>
                <a:gd name="T33" fmla="*/ 142 h 160"/>
                <a:gd name="T34" fmla="*/ 64 w 89"/>
                <a:gd name="T35" fmla="*/ 81 h 160"/>
                <a:gd name="T36" fmla="*/ 3 w 89"/>
                <a:gd name="T37" fmla="*/ 18 h 160"/>
                <a:gd name="T38" fmla="*/ 0 w 89"/>
                <a:gd name="T39" fmla="*/ 14 h 160"/>
                <a:gd name="T40" fmla="*/ 0 w 89"/>
                <a:gd name="T41" fmla="*/ 11 h 160"/>
                <a:gd name="T42" fmla="*/ 0 w 89"/>
                <a:gd name="T43" fmla="*/ 7 h 160"/>
                <a:gd name="T44" fmla="*/ 3 w 89"/>
                <a:gd name="T45" fmla="*/ 4 h 160"/>
                <a:gd name="T46" fmla="*/ 6 w 89"/>
                <a:gd name="T47" fmla="*/ 1 h 160"/>
                <a:gd name="T48" fmla="*/ 10 w 89"/>
                <a:gd name="T4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160">
                  <a:moveTo>
                    <a:pt x="10" y="0"/>
                  </a:moveTo>
                  <a:lnTo>
                    <a:pt x="13" y="1"/>
                  </a:lnTo>
                  <a:lnTo>
                    <a:pt x="17" y="4"/>
                  </a:lnTo>
                  <a:lnTo>
                    <a:pt x="87" y="74"/>
                  </a:lnTo>
                  <a:lnTo>
                    <a:pt x="88" y="76"/>
                  </a:lnTo>
                  <a:lnTo>
                    <a:pt x="89" y="81"/>
                  </a:lnTo>
                  <a:lnTo>
                    <a:pt x="88" y="84"/>
                  </a:lnTo>
                  <a:lnTo>
                    <a:pt x="87" y="88"/>
                  </a:lnTo>
                  <a:lnTo>
                    <a:pt x="17" y="157"/>
                  </a:lnTo>
                  <a:lnTo>
                    <a:pt x="13" y="159"/>
                  </a:lnTo>
                  <a:lnTo>
                    <a:pt x="10" y="160"/>
                  </a:lnTo>
                  <a:lnTo>
                    <a:pt x="6" y="159"/>
                  </a:lnTo>
                  <a:lnTo>
                    <a:pt x="3" y="157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3" y="142"/>
                  </a:lnTo>
                  <a:lnTo>
                    <a:pt x="64" y="8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5" name="Freeform 589">
              <a:extLst>
                <a:ext uri="{FF2B5EF4-FFF2-40B4-BE49-F238E27FC236}">
                  <a16:creationId xmlns:a16="http://schemas.microsoft.com/office/drawing/2014/main" id="{4EECEE07-3757-2489-0F65-3E627A15D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885" y="3844825"/>
              <a:ext cx="73050" cy="283877"/>
            </a:xfrm>
            <a:custGeom>
              <a:avLst/>
              <a:gdLst>
                <a:gd name="T0" fmla="*/ 10 w 79"/>
                <a:gd name="T1" fmla="*/ 0 h 307"/>
                <a:gd name="T2" fmla="*/ 14 w 79"/>
                <a:gd name="T3" fmla="*/ 0 h 307"/>
                <a:gd name="T4" fmla="*/ 17 w 79"/>
                <a:gd name="T5" fmla="*/ 3 h 307"/>
                <a:gd name="T6" fmla="*/ 42 w 79"/>
                <a:gd name="T7" fmla="*/ 32 h 307"/>
                <a:gd name="T8" fmla="*/ 60 w 79"/>
                <a:gd name="T9" fmla="*/ 65 h 307"/>
                <a:gd name="T10" fmla="*/ 72 w 79"/>
                <a:gd name="T11" fmla="*/ 99 h 307"/>
                <a:gd name="T12" fmla="*/ 79 w 79"/>
                <a:gd name="T13" fmla="*/ 134 h 307"/>
                <a:gd name="T14" fmla="*/ 79 w 79"/>
                <a:gd name="T15" fmla="*/ 171 h 307"/>
                <a:gd name="T16" fmla="*/ 72 w 79"/>
                <a:gd name="T17" fmla="*/ 208 h 307"/>
                <a:gd name="T18" fmla="*/ 60 w 79"/>
                <a:gd name="T19" fmla="*/ 242 h 307"/>
                <a:gd name="T20" fmla="*/ 42 w 79"/>
                <a:gd name="T21" fmla="*/ 274 h 307"/>
                <a:gd name="T22" fmla="*/ 17 w 79"/>
                <a:gd name="T23" fmla="*/ 304 h 307"/>
                <a:gd name="T24" fmla="*/ 14 w 79"/>
                <a:gd name="T25" fmla="*/ 306 h 307"/>
                <a:gd name="T26" fmla="*/ 10 w 79"/>
                <a:gd name="T27" fmla="*/ 307 h 307"/>
                <a:gd name="T28" fmla="*/ 5 w 79"/>
                <a:gd name="T29" fmla="*/ 306 h 307"/>
                <a:gd name="T30" fmla="*/ 2 w 79"/>
                <a:gd name="T31" fmla="*/ 304 h 307"/>
                <a:gd name="T32" fmla="*/ 0 w 79"/>
                <a:gd name="T33" fmla="*/ 300 h 307"/>
                <a:gd name="T34" fmla="*/ 0 w 79"/>
                <a:gd name="T35" fmla="*/ 297 h 307"/>
                <a:gd name="T36" fmla="*/ 0 w 79"/>
                <a:gd name="T37" fmla="*/ 293 h 307"/>
                <a:gd name="T38" fmla="*/ 2 w 79"/>
                <a:gd name="T39" fmla="*/ 290 h 307"/>
                <a:gd name="T40" fmla="*/ 25 w 79"/>
                <a:gd name="T41" fmla="*/ 263 h 307"/>
                <a:gd name="T42" fmla="*/ 42 w 79"/>
                <a:gd name="T43" fmla="*/ 233 h 307"/>
                <a:gd name="T44" fmla="*/ 52 w 79"/>
                <a:gd name="T45" fmla="*/ 202 h 307"/>
                <a:gd name="T46" fmla="*/ 58 w 79"/>
                <a:gd name="T47" fmla="*/ 170 h 307"/>
                <a:gd name="T48" fmla="*/ 58 w 79"/>
                <a:gd name="T49" fmla="*/ 137 h 307"/>
                <a:gd name="T50" fmla="*/ 52 w 79"/>
                <a:gd name="T51" fmla="*/ 104 h 307"/>
                <a:gd name="T52" fmla="*/ 42 w 79"/>
                <a:gd name="T53" fmla="*/ 73 h 307"/>
                <a:gd name="T54" fmla="*/ 25 w 79"/>
                <a:gd name="T55" fmla="*/ 44 h 307"/>
                <a:gd name="T56" fmla="*/ 2 w 79"/>
                <a:gd name="T57" fmla="*/ 17 h 307"/>
                <a:gd name="T58" fmla="*/ 0 w 79"/>
                <a:gd name="T59" fmla="*/ 14 h 307"/>
                <a:gd name="T60" fmla="*/ 0 w 79"/>
                <a:gd name="T61" fmla="*/ 10 h 307"/>
                <a:gd name="T62" fmla="*/ 0 w 79"/>
                <a:gd name="T63" fmla="*/ 5 h 307"/>
                <a:gd name="T64" fmla="*/ 2 w 79"/>
                <a:gd name="T65" fmla="*/ 3 h 307"/>
                <a:gd name="T66" fmla="*/ 5 w 79"/>
                <a:gd name="T67" fmla="*/ 0 h 307"/>
                <a:gd name="T68" fmla="*/ 10 w 79"/>
                <a:gd name="T6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307">
                  <a:moveTo>
                    <a:pt x="10" y="0"/>
                  </a:moveTo>
                  <a:lnTo>
                    <a:pt x="14" y="0"/>
                  </a:lnTo>
                  <a:lnTo>
                    <a:pt x="17" y="3"/>
                  </a:lnTo>
                  <a:lnTo>
                    <a:pt x="42" y="32"/>
                  </a:lnTo>
                  <a:lnTo>
                    <a:pt x="60" y="65"/>
                  </a:lnTo>
                  <a:lnTo>
                    <a:pt x="72" y="99"/>
                  </a:lnTo>
                  <a:lnTo>
                    <a:pt x="79" y="134"/>
                  </a:lnTo>
                  <a:lnTo>
                    <a:pt x="79" y="171"/>
                  </a:lnTo>
                  <a:lnTo>
                    <a:pt x="72" y="208"/>
                  </a:lnTo>
                  <a:lnTo>
                    <a:pt x="60" y="242"/>
                  </a:lnTo>
                  <a:lnTo>
                    <a:pt x="42" y="274"/>
                  </a:lnTo>
                  <a:lnTo>
                    <a:pt x="17" y="304"/>
                  </a:lnTo>
                  <a:lnTo>
                    <a:pt x="14" y="306"/>
                  </a:lnTo>
                  <a:lnTo>
                    <a:pt x="10" y="307"/>
                  </a:lnTo>
                  <a:lnTo>
                    <a:pt x="5" y="306"/>
                  </a:lnTo>
                  <a:lnTo>
                    <a:pt x="2" y="304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0" y="293"/>
                  </a:lnTo>
                  <a:lnTo>
                    <a:pt x="2" y="290"/>
                  </a:lnTo>
                  <a:lnTo>
                    <a:pt x="25" y="263"/>
                  </a:lnTo>
                  <a:lnTo>
                    <a:pt x="42" y="233"/>
                  </a:lnTo>
                  <a:lnTo>
                    <a:pt x="52" y="202"/>
                  </a:lnTo>
                  <a:lnTo>
                    <a:pt x="58" y="170"/>
                  </a:lnTo>
                  <a:lnTo>
                    <a:pt x="58" y="137"/>
                  </a:lnTo>
                  <a:lnTo>
                    <a:pt x="52" y="104"/>
                  </a:lnTo>
                  <a:lnTo>
                    <a:pt x="42" y="73"/>
                  </a:lnTo>
                  <a:lnTo>
                    <a:pt x="25" y="44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6" name="Freeform 590">
              <a:extLst>
                <a:ext uri="{FF2B5EF4-FFF2-40B4-BE49-F238E27FC236}">
                  <a16:creationId xmlns:a16="http://schemas.microsoft.com/office/drawing/2014/main" id="{B4A2EC9A-A118-C949-60BD-C7E2BEDF9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945" y="3844825"/>
              <a:ext cx="72125" cy="283877"/>
            </a:xfrm>
            <a:custGeom>
              <a:avLst/>
              <a:gdLst>
                <a:gd name="T0" fmla="*/ 68 w 78"/>
                <a:gd name="T1" fmla="*/ 0 h 307"/>
                <a:gd name="T2" fmla="*/ 72 w 78"/>
                <a:gd name="T3" fmla="*/ 0 h 307"/>
                <a:gd name="T4" fmla="*/ 75 w 78"/>
                <a:gd name="T5" fmla="*/ 3 h 307"/>
                <a:gd name="T6" fmla="*/ 78 w 78"/>
                <a:gd name="T7" fmla="*/ 5 h 307"/>
                <a:gd name="T8" fmla="*/ 78 w 78"/>
                <a:gd name="T9" fmla="*/ 10 h 307"/>
                <a:gd name="T10" fmla="*/ 78 w 78"/>
                <a:gd name="T11" fmla="*/ 14 h 307"/>
                <a:gd name="T12" fmla="*/ 75 w 78"/>
                <a:gd name="T13" fmla="*/ 17 h 307"/>
                <a:gd name="T14" fmla="*/ 53 w 78"/>
                <a:gd name="T15" fmla="*/ 44 h 307"/>
                <a:gd name="T16" fmla="*/ 37 w 78"/>
                <a:gd name="T17" fmla="*/ 73 h 307"/>
                <a:gd name="T18" fmla="*/ 26 w 78"/>
                <a:gd name="T19" fmla="*/ 104 h 307"/>
                <a:gd name="T20" fmla="*/ 20 w 78"/>
                <a:gd name="T21" fmla="*/ 137 h 307"/>
                <a:gd name="T22" fmla="*/ 20 w 78"/>
                <a:gd name="T23" fmla="*/ 170 h 307"/>
                <a:gd name="T24" fmla="*/ 26 w 78"/>
                <a:gd name="T25" fmla="*/ 202 h 307"/>
                <a:gd name="T26" fmla="*/ 37 w 78"/>
                <a:gd name="T27" fmla="*/ 233 h 307"/>
                <a:gd name="T28" fmla="*/ 53 w 78"/>
                <a:gd name="T29" fmla="*/ 263 h 307"/>
                <a:gd name="T30" fmla="*/ 75 w 78"/>
                <a:gd name="T31" fmla="*/ 290 h 307"/>
                <a:gd name="T32" fmla="*/ 78 w 78"/>
                <a:gd name="T33" fmla="*/ 293 h 307"/>
                <a:gd name="T34" fmla="*/ 78 w 78"/>
                <a:gd name="T35" fmla="*/ 297 h 307"/>
                <a:gd name="T36" fmla="*/ 78 w 78"/>
                <a:gd name="T37" fmla="*/ 300 h 307"/>
                <a:gd name="T38" fmla="*/ 75 w 78"/>
                <a:gd name="T39" fmla="*/ 304 h 307"/>
                <a:gd name="T40" fmla="*/ 72 w 78"/>
                <a:gd name="T41" fmla="*/ 306 h 307"/>
                <a:gd name="T42" fmla="*/ 68 w 78"/>
                <a:gd name="T43" fmla="*/ 307 h 307"/>
                <a:gd name="T44" fmla="*/ 64 w 78"/>
                <a:gd name="T45" fmla="*/ 306 h 307"/>
                <a:gd name="T46" fmla="*/ 61 w 78"/>
                <a:gd name="T47" fmla="*/ 304 h 307"/>
                <a:gd name="T48" fmla="*/ 37 w 78"/>
                <a:gd name="T49" fmla="*/ 274 h 307"/>
                <a:gd name="T50" fmla="*/ 19 w 78"/>
                <a:gd name="T51" fmla="*/ 242 h 307"/>
                <a:gd name="T52" fmla="*/ 6 w 78"/>
                <a:gd name="T53" fmla="*/ 208 h 307"/>
                <a:gd name="T54" fmla="*/ 0 w 78"/>
                <a:gd name="T55" fmla="*/ 171 h 307"/>
                <a:gd name="T56" fmla="*/ 0 w 78"/>
                <a:gd name="T57" fmla="*/ 134 h 307"/>
                <a:gd name="T58" fmla="*/ 6 w 78"/>
                <a:gd name="T59" fmla="*/ 99 h 307"/>
                <a:gd name="T60" fmla="*/ 19 w 78"/>
                <a:gd name="T61" fmla="*/ 65 h 307"/>
                <a:gd name="T62" fmla="*/ 37 w 78"/>
                <a:gd name="T63" fmla="*/ 32 h 307"/>
                <a:gd name="T64" fmla="*/ 61 w 78"/>
                <a:gd name="T65" fmla="*/ 3 h 307"/>
                <a:gd name="T66" fmla="*/ 64 w 78"/>
                <a:gd name="T67" fmla="*/ 0 h 307"/>
                <a:gd name="T68" fmla="*/ 68 w 78"/>
                <a:gd name="T6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307">
                  <a:moveTo>
                    <a:pt x="68" y="0"/>
                  </a:moveTo>
                  <a:lnTo>
                    <a:pt x="72" y="0"/>
                  </a:lnTo>
                  <a:lnTo>
                    <a:pt x="75" y="3"/>
                  </a:lnTo>
                  <a:lnTo>
                    <a:pt x="78" y="5"/>
                  </a:lnTo>
                  <a:lnTo>
                    <a:pt x="78" y="10"/>
                  </a:lnTo>
                  <a:lnTo>
                    <a:pt x="78" y="14"/>
                  </a:lnTo>
                  <a:lnTo>
                    <a:pt x="75" y="17"/>
                  </a:lnTo>
                  <a:lnTo>
                    <a:pt x="53" y="44"/>
                  </a:lnTo>
                  <a:lnTo>
                    <a:pt x="37" y="73"/>
                  </a:lnTo>
                  <a:lnTo>
                    <a:pt x="26" y="104"/>
                  </a:lnTo>
                  <a:lnTo>
                    <a:pt x="20" y="137"/>
                  </a:lnTo>
                  <a:lnTo>
                    <a:pt x="20" y="170"/>
                  </a:lnTo>
                  <a:lnTo>
                    <a:pt x="26" y="202"/>
                  </a:lnTo>
                  <a:lnTo>
                    <a:pt x="37" y="233"/>
                  </a:lnTo>
                  <a:lnTo>
                    <a:pt x="53" y="263"/>
                  </a:lnTo>
                  <a:lnTo>
                    <a:pt x="75" y="290"/>
                  </a:lnTo>
                  <a:lnTo>
                    <a:pt x="78" y="293"/>
                  </a:lnTo>
                  <a:lnTo>
                    <a:pt x="78" y="297"/>
                  </a:lnTo>
                  <a:lnTo>
                    <a:pt x="78" y="300"/>
                  </a:lnTo>
                  <a:lnTo>
                    <a:pt x="75" y="304"/>
                  </a:lnTo>
                  <a:lnTo>
                    <a:pt x="72" y="306"/>
                  </a:lnTo>
                  <a:lnTo>
                    <a:pt x="68" y="307"/>
                  </a:lnTo>
                  <a:lnTo>
                    <a:pt x="64" y="306"/>
                  </a:lnTo>
                  <a:lnTo>
                    <a:pt x="61" y="304"/>
                  </a:lnTo>
                  <a:lnTo>
                    <a:pt x="37" y="274"/>
                  </a:lnTo>
                  <a:lnTo>
                    <a:pt x="19" y="242"/>
                  </a:lnTo>
                  <a:lnTo>
                    <a:pt x="6" y="208"/>
                  </a:lnTo>
                  <a:lnTo>
                    <a:pt x="0" y="171"/>
                  </a:lnTo>
                  <a:lnTo>
                    <a:pt x="0" y="134"/>
                  </a:lnTo>
                  <a:lnTo>
                    <a:pt x="6" y="99"/>
                  </a:lnTo>
                  <a:lnTo>
                    <a:pt x="19" y="65"/>
                  </a:lnTo>
                  <a:lnTo>
                    <a:pt x="37" y="32"/>
                  </a:lnTo>
                  <a:lnTo>
                    <a:pt x="61" y="3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22" name="Prostokąt 92">
            <a:extLst>
              <a:ext uri="{FF2B5EF4-FFF2-40B4-BE49-F238E27FC236}">
                <a16:creationId xmlns:a16="http://schemas.microsoft.com/office/drawing/2014/main" id="{B697B638-EBD9-89CF-CB95-2A387CBBDFC5}"/>
              </a:ext>
            </a:extLst>
          </p:cNvPr>
          <p:cNvSpPr/>
          <p:nvPr/>
        </p:nvSpPr>
        <p:spPr>
          <a:xfrm>
            <a:off x="1001585" y="2294884"/>
            <a:ext cx="174341" cy="1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Prostokąt 92">
            <a:extLst>
              <a:ext uri="{FF2B5EF4-FFF2-40B4-BE49-F238E27FC236}">
                <a16:creationId xmlns:a16="http://schemas.microsoft.com/office/drawing/2014/main" id="{D85576C0-593F-1C85-D32C-8474FD417432}"/>
              </a:ext>
            </a:extLst>
          </p:cNvPr>
          <p:cNvSpPr/>
          <p:nvPr/>
        </p:nvSpPr>
        <p:spPr>
          <a:xfrm>
            <a:off x="2026841" y="2294884"/>
            <a:ext cx="174341" cy="1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4" name="Grupa 75">
            <a:extLst>
              <a:ext uri="{FF2B5EF4-FFF2-40B4-BE49-F238E27FC236}">
                <a16:creationId xmlns:a16="http://schemas.microsoft.com/office/drawing/2014/main" id="{921CB5CD-6DBE-FD4E-5DBC-B0692F2A6462}"/>
              </a:ext>
            </a:extLst>
          </p:cNvPr>
          <p:cNvGrpSpPr/>
          <p:nvPr/>
        </p:nvGrpSpPr>
        <p:grpSpPr>
          <a:xfrm>
            <a:off x="2271179" y="2255924"/>
            <a:ext cx="196289" cy="176191"/>
            <a:chOff x="14109700" y="4419600"/>
            <a:chExt cx="687388" cy="685801"/>
          </a:xfrm>
          <a:solidFill>
            <a:schemeClr val="accent1"/>
          </a:solidFill>
        </p:grpSpPr>
        <p:sp>
          <p:nvSpPr>
            <p:cNvPr id="65" name="Freeform 111">
              <a:extLst>
                <a:ext uri="{FF2B5EF4-FFF2-40B4-BE49-F238E27FC236}">
                  <a16:creationId xmlns:a16="http://schemas.microsoft.com/office/drawing/2014/main" id="{79043D69-C6D6-F210-ADF6-A619BC067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2113" y="4532313"/>
              <a:ext cx="434975" cy="573088"/>
            </a:xfrm>
            <a:custGeom>
              <a:avLst/>
              <a:gdLst>
                <a:gd name="T0" fmla="*/ 89 w 274"/>
                <a:gd name="T1" fmla="*/ 361 h 361"/>
                <a:gd name="T2" fmla="*/ 60 w 274"/>
                <a:gd name="T3" fmla="*/ 358 h 361"/>
                <a:gd name="T4" fmla="*/ 31 w 274"/>
                <a:gd name="T5" fmla="*/ 352 h 361"/>
                <a:gd name="T6" fmla="*/ 6 w 274"/>
                <a:gd name="T7" fmla="*/ 341 h 361"/>
                <a:gd name="T8" fmla="*/ 2 w 274"/>
                <a:gd name="T9" fmla="*/ 339 h 361"/>
                <a:gd name="T10" fmla="*/ 1 w 274"/>
                <a:gd name="T11" fmla="*/ 336 h 361"/>
                <a:gd name="T12" fmla="*/ 0 w 274"/>
                <a:gd name="T13" fmla="*/ 333 h 361"/>
                <a:gd name="T14" fmla="*/ 1 w 274"/>
                <a:gd name="T15" fmla="*/ 330 h 361"/>
                <a:gd name="T16" fmla="*/ 3 w 274"/>
                <a:gd name="T17" fmla="*/ 327 h 361"/>
                <a:gd name="T18" fmla="*/ 7 w 274"/>
                <a:gd name="T19" fmla="*/ 326 h 361"/>
                <a:gd name="T20" fmla="*/ 9 w 274"/>
                <a:gd name="T21" fmla="*/ 326 h 361"/>
                <a:gd name="T22" fmla="*/ 12 w 274"/>
                <a:gd name="T23" fmla="*/ 326 h 361"/>
                <a:gd name="T24" fmla="*/ 37 w 274"/>
                <a:gd name="T25" fmla="*/ 337 h 361"/>
                <a:gd name="T26" fmla="*/ 63 w 274"/>
                <a:gd name="T27" fmla="*/ 343 h 361"/>
                <a:gd name="T28" fmla="*/ 89 w 274"/>
                <a:gd name="T29" fmla="*/ 346 h 361"/>
                <a:gd name="T30" fmla="*/ 120 w 274"/>
                <a:gd name="T31" fmla="*/ 342 h 361"/>
                <a:gd name="T32" fmla="*/ 148 w 274"/>
                <a:gd name="T33" fmla="*/ 335 h 361"/>
                <a:gd name="T34" fmla="*/ 173 w 274"/>
                <a:gd name="T35" fmla="*/ 322 h 361"/>
                <a:gd name="T36" fmla="*/ 197 w 274"/>
                <a:gd name="T37" fmla="*/ 306 h 361"/>
                <a:gd name="T38" fmla="*/ 218 w 274"/>
                <a:gd name="T39" fmla="*/ 285 h 361"/>
                <a:gd name="T40" fmla="*/ 234 w 274"/>
                <a:gd name="T41" fmla="*/ 262 h 361"/>
                <a:gd name="T42" fmla="*/ 247 w 274"/>
                <a:gd name="T43" fmla="*/ 236 h 361"/>
                <a:gd name="T44" fmla="*/ 254 w 274"/>
                <a:gd name="T45" fmla="*/ 207 h 361"/>
                <a:gd name="T46" fmla="*/ 257 w 274"/>
                <a:gd name="T47" fmla="*/ 177 h 361"/>
                <a:gd name="T48" fmla="*/ 254 w 274"/>
                <a:gd name="T49" fmla="*/ 145 h 361"/>
                <a:gd name="T50" fmla="*/ 246 w 274"/>
                <a:gd name="T51" fmla="*/ 116 h 361"/>
                <a:gd name="T52" fmla="*/ 232 w 274"/>
                <a:gd name="T53" fmla="*/ 88 h 361"/>
                <a:gd name="T54" fmla="*/ 213 w 274"/>
                <a:gd name="T55" fmla="*/ 65 h 361"/>
                <a:gd name="T56" fmla="*/ 191 w 274"/>
                <a:gd name="T57" fmla="*/ 43 h 361"/>
                <a:gd name="T58" fmla="*/ 165 w 274"/>
                <a:gd name="T59" fmla="*/ 27 h 361"/>
                <a:gd name="T60" fmla="*/ 135 w 274"/>
                <a:gd name="T61" fmla="*/ 15 h 361"/>
                <a:gd name="T62" fmla="*/ 133 w 274"/>
                <a:gd name="T63" fmla="*/ 14 h 361"/>
                <a:gd name="T64" fmla="*/ 130 w 274"/>
                <a:gd name="T65" fmla="*/ 12 h 361"/>
                <a:gd name="T66" fmla="*/ 129 w 274"/>
                <a:gd name="T67" fmla="*/ 9 h 361"/>
                <a:gd name="T68" fmla="*/ 129 w 274"/>
                <a:gd name="T69" fmla="*/ 5 h 361"/>
                <a:gd name="T70" fmla="*/ 131 w 274"/>
                <a:gd name="T71" fmla="*/ 3 h 361"/>
                <a:gd name="T72" fmla="*/ 134 w 274"/>
                <a:gd name="T73" fmla="*/ 1 h 361"/>
                <a:gd name="T74" fmla="*/ 137 w 274"/>
                <a:gd name="T75" fmla="*/ 0 h 361"/>
                <a:gd name="T76" fmla="*/ 140 w 274"/>
                <a:gd name="T77" fmla="*/ 0 h 361"/>
                <a:gd name="T78" fmla="*/ 168 w 274"/>
                <a:gd name="T79" fmla="*/ 11 h 361"/>
                <a:gd name="T80" fmla="*/ 194 w 274"/>
                <a:gd name="T81" fmla="*/ 26 h 361"/>
                <a:gd name="T82" fmla="*/ 216 w 274"/>
                <a:gd name="T83" fmla="*/ 44 h 361"/>
                <a:gd name="T84" fmla="*/ 236 w 274"/>
                <a:gd name="T85" fmla="*/ 67 h 361"/>
                <a:gd name="T86" fmla="*/ 252 w 274"/>
                <a:gd name="T87" fmla="*/ 92 h 361"/>
                <a:gd name="T88" fmla="*/ 263 w 274"/>
                <a:gd name="T89" fmla="*/ 118 h 361"/>
                <a:gd name="T90" fmla="*/ 270 w 274"/>
                <a:gd name="T91" fmla="*/ 146 h 361"/>
                <a:gd name="T92" fmla="*/ 274 w 274"/>
                <a:gd name="T93" fmla="*/ 177 h 361"/>
                <a:gd name="T94" fmla="*/ 270 w 274"/>
                <a:gd name="T95" fmla="*/ 210 h 361"/>
                <a:gd name="T96" fmla="*/ 262 w 274"/>
                <a:gd name="T97" fmla="*/ 241 h 361"/>
                <a:gd name="T98" fmla="*/ 248 w 274"/>
                <a:gd name="T99" fmla="*/ 270 h 361"/>
                <a:gd name="T100" fmla="*/ 229 w 274"/>
                <a:gd name="T101" fmla="*/ 296 h 361"/>
                <a:gd name="T102" fmla="*/ 208 w 274"/>
                <a:gd name="T103" fmla="*/ 318 h 361"/>
                <a:gd name="T104" fmla="*/ 182 w 274"/>
                <a:gd name="T105" fmla="*/ 336 h 361"/>
                <a:gd name="T106" fmla="*/ 153 w 274"/>
                <a:gd name="T107" fmla="*/ 350 h 361"/>
                <a:gd name="T108" fmla="*/ 122 w 274"/>
                <a:gd name="T109" fmla="*/ 358 h 361"/>
                <a:gd name="T110" fmla="*/ 89 w 274"/>
                <a:gd name="T1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4" h="361">
                  <a:moveTo>
                    <a:pt x="89" y="361"/>
                  </a:moveTo>
                  <a:lnTo>
                    <a:pt x="60" y="358"/>
                  </a:lnTo>
                  <a:lnTo>
                    <a:pt x="31" y="352"/>
                  </a:lnTo>
                  <a:lnTo>
                    <a:pt x="6" y="341"/>
                  </a:lnTo>
                  <a:lnTo>
                    <a:pt x="2" y="339"/>
                  </a:lnTo>
                  <a:lnTo>
                    <a:pt x="1" y="336"/>
                  </a:lnTo>
                  <a:lnTo>
                    <a:pt x="0" y="333"/>
                  </a:lnTo>
                  <a:lnTo>
                    <a:pt x="1" y="330"/>
                  </a:lnTo>
                  <a:lnTo>
                    <a:pt x="3" y="327"/>
                  </a:lnTo>
                  <a:lnTo>
                    <a:pt x="7" y="326"/>
                  </a:lnTo>
                  <a:lnTo>
                    <a:pt x="9" y="326"/>
                  </a:lnTo>
                  <a:lnTo>
                    <a:pt x="12" y="326"/>
                  </a:lnTo>
                  <a:lnTo>
                    <a:pt x="37" y="337"/>
                  </a:lnTo>
                  <a:lnTo>
                    <a:pt x="63" y="343"/>
                  </a:lnTo>
                  <a:lnTo>
                    <a:pt x="89" y="346"/>
                  </a:lnTo>
                  <a:lnTo>
                    <a:pt x="120" y="342"/>
                  </a:lnTo>
                  <a:lnTo>
                    <a:pt x="148" y="335"/>
                  </a:lnTo>
                  <a:lnTo>
                    <a:pt x="173" y="322"/>
                  </a:lnTo>
                  <a:lnTo>
                    <a:pt x="197" y="306"/>
                  </a:lnTo>
                  <a:lnTo>
                    <a:pt x="218" y="285"/>
                  </a:lnTo>
                  <a:lnTo>
                    <a:pt x="234" y="262"/>
                  </a:lnTo>
                  <a:lnTo>
                    <a:pt x="247" y="236"/>
                  </a:lnTo>
                  <a:lnTo>
                    <a:pt x="254" y="207"/>
                  </a:lnTo>
                  <a:lnTo>
                    <a:pt x="257" y="177"/>
                  </a:lnTo>
                  <a:lnTo>
                    <a:pt x="254" y="145"/>
                  </a:lnTo>
                  <a:lnTo>
                    <a:pt x="246" y="116"/>
                  </a:lnTo>
                  <a:lnTo>
                    <a:pt x="232" y="88"/>
                  </a:lnTo>
                  <a:lnTo>
                    <a:pt x="213" y="65"/>
                  </a:lnTo>
                  <a:lnTo>
                    <a:pt x="191" y="43"/>
                  </a:lnTo>
                  <a:lnTo>
                    <a:pt x="165" y="27"/>
                  </a:lnTo>
                  <a:lnTo>
                    <a:pt x="135" y="15"/>
                  </a:lnTo>
                  <a:lnTo>
                    <a:pt x="133" y="14"/>
                  </a:lnTo>
                  <a:lnTo>
                    <a:pt x="130" y="12"/>
                  </a:lnTo>
                  <a:lnTo>
                    <a:pt x="129" y="9"/>
                  </a:lnTo>
                  <a:lnTo>
                    <a:pt x="129" y="5"/>
                  </a:lnTo>
                  <a:lnTo>
                    <a:pt x="131" y="3"/>
                  </a:lnTo>
                  <a:lnTo>
                    <a:pt x="134" y="1"/>
                  </a:lnTo>
                  <a:lnTo>
                    <a:pt x="137" y="0"/>
                  </a:lnTo>
                  <a:lnTo>
                    <a:pt x="140" y="0"/>
                  </a:lnTo>
                  <a:lnTo>
                    <a:pt x="168" y="11"/>
                  </a:lnTo>
                  <a:lnTo>
                    <a:pt x="194" y="26"/>
                  </a:lnTo>
                  <a:lnTo>
                    <a:pt x="216" y="44"/>
                  </a:lnTo>
                  <a:lnTo>
                    <a:pt x="236" y="67"/>
                  </a:lnTo>
                  <a:lnTo>
                    <a:pt x="252" y="92"/>
                  </a:lnTo>
                  <a:lnTo>
                    <a:pt x="263" y="118"/>
                  </a:lnTo>
                  <a:lnTo>
                    <a:pt x="270" y="146"/>
                  </a:lnTo>
                  <a:lnTo>
                    <a:pt x="274" y="177"/>
                  </a:lnTo>
                  <a:lnTo>
                    <a:pt x="270" y="210"/>
                  </a:lnTo>
                  <a:lnTo>
                    <a:pt x="262" y="241"/>
                  </a:lnTo>
                  <a:lnTo>
                    <a:pt x="248" y="270"/>
                  </a:lnTo>
                  <a:lnTo>
                    <a:pt x="229" y="296"/>
                  </a:lnTo>
                  <a:lnTo>
                    <a:pt x="208" y="318"/>
                  </a:lnTo>
                  <a:lnTo>
                    <a:pt x="182" y="336"/>
                  </a:lnTo>
                  <a:lnTo>
                    <a:pt x="153" y="350"/>
                  </a:lnTo>
                  <a:lnTo>
                    <a:pt x="122" y="358"/>
                  </a:lnTo>
                  <a:lnTo>
                    <a:pt x="89" y="361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6" name="Freeform 112">
              <a:extLst>
                <a:ext uri="{FF2B5EF4-FFF2-40B4-BE49-F238E27FC236}">
                  <a16:creationId xmlns:a16="http://schemas.microsoft.com/office/drawing/2014/main" id="{EE17DEC8-3BF8-57AA-D32A-F1C83ED75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09700" y="4508500"/>
              <a:ext cx="431800" cy="596900"/>
            </a:xfrm>
            <a:custGeom>
              <a:avLst/>
              <a:gdLst>
                <a:gd name="T0" fmla="*/ 261 w 272"/>
                <a:gd name="T1" fmla="*/ 3 h 376"/>
                <a:gd name="T2" fmla="*/ 241 w 272"/>
                <a:gd name="T3" fmla="*/ 2 h 376"/>
                <a:gd name="T4" fmla="*/ 40 w 272"/>
                <a:gd name="T5" fmla="*/ 48 h 376"/>
                <a:gd name="T6" fmla="*/ 12 w 272"/>
                <a:gd name="T7" fmla="*/ 60 h 376"/>
                <a:gd name="T8" fmla="*/ 0 w 272"/>
                <a:gd name="T9" fmla="*/ 88 h 376"/>
                <a:gd name="T10" fmla="*/ 2 w 272"/>
                <a:gd name="T11" fmla="*/ 206 h 376"/>
                <a:gd name="T12" fmla="*/ 19 w 272"/>
                <a:gd name="T13" fmla="*/ 226 h 376"/>
                <a:gd name="T14" fmla="*/ 32 w 272"/>
                <a:gd name="T15" fmla="*/ 352 h 376"/>
                <a:gd name="T16" fmla="*/ 39 w 272"/>
                <a:gd name="T17" fmla="*/ 369 h 376"/>
                <a:gd name="T18" fmla="*/ 56 w 272"/>
                <a:gd name="T19" fmla="*/ 376 h 376"/>
                <a:gd name="T20" fmla="*/ 78 w 272"/>
                <a:gd name="T21" fmla="*/ 376 h 376"/>
                <a:gd name="T22" fmla="*/ 88 w 272"/>
                <a:gd name="T23" fmla="*/ 370 h 376"/>
                <a:gd name="T24" fmla="*/ 98 w 272"/>
                <a:gd name="T25" fmla="*/ 376 h 376"/>
                <a:gd name="T26" fmla="*/ 120 w 272"/>
                <a:gd name="T27" fmla="*/ 376 h 376"/>
                <a:gd name="T28" fmla="*/ 137 w 272"/>
                <a:gd name="T29" fmla="*/ 369 h 376"/>
                <a:gd name="T30" fmla="*/ 144 w 272"/>
                <a:gd name="T31" fmla="*/ 352 h 376"/>
                <a:gd name="T32" fmla="*/ 256 w 272"/>
                <a:gd name="T33" fmla="*/ 48 h 376"/>
                <a:gd name="T34" fmla="*/ 271 w 272"/>
                <a:gd name="T35" fmla="*/ 29 h 376"/>
                <a:gd name="T36" fmla="*/ 269 w 272"/>
                <a:gd name="T37" fmla="*/ 11 h 376"/>
                <a:gd name="T38" fmla="*/ 132 w 272"/>
                <a:gd name="T39" fmla="*/ 97 h 376"/>
                <a:gd name="T40" fmla="*/ 130 w 272"/>
                <a:gd name="T41" fmla="*/ 99 h 376"/>
                <a:gd name="T42" fmla="*/ 128 w 272"/>
                <a:gd name="T43" fmla="*/ 104 h 376"/>
                <a:gd name="T44" fmla="*/ 127 w 272"/>
                <a:gd name="T45" fmla="*/ 355 h 376"/>
                <a:gd name="T46" fmla="*/ 124 w 272"/>
                <a:gd name="T47" fmla="*/ 359 h 376"/>
                <a:gd name="T48" fmla="*/ 104 w 272"/>
                <a:gd name="T49" fmla="*/ 361 h 376"/>
                <a:gd name="T50" fmla="*/ 99 w 272"/>
                <a:gd name="T51" fmla="*/ 357 h 376"/>
                <a:gd name="T52" fmla="*/ 96 w 272"/>
                <a:gd name="T53" fmla="*/ 352 h 376"/>
                <a:gd name="T54" fmla="*/ 96 w 272"/>
                <a:gd name="T55" fmla="*/ 221 h 376"/>
                <a:gd name="T56" fmla="*/ 91 w 272"/>
                <a:gd name="T57" fmla="*/ 216 h 376"/>
                <a:gd name="T58" fmla="*/ 85 w 272"/>
                <a:gd name="T59" fmla="*/ 216 h 376"/>
                <a:gd name="T60" fmla="*/ 81 w 272"/>
                <a:gd name="T61" fmla="*/ 221 h 376"/>
                <a:gd name="T62" fmla="*/ 79 w 272"/>
                <a:gd name="T63" fmla="*/ 352 h 376"/>
                <a:gd name="T64" fmla="*/ 77 w 272"/>
                <a:gd name="T65" fmla="*/ 357 h 376"/>
                <a:gd name="T66" fmla="*/ 72 w 272"/>
                <a:gd name="T67" fmla="*/ 361 h 376"/>
                <a:gd name="T68" fmla="*/ 53 w 272"/>
                <a:gd name="T69" fmla="*/ 359 h 376"/>
                <a:gd name="T70" fmla="*/ 48 w 272"/>
                <a:gd name="T71" fmla="*/ 355 h 376"/>
                <a:gd name="T72" fmla="*/ 48 w 272"/>
                <a:gd name="T73" fmla="*/ 104 h 376"/>
                <a:gd name="T74" fmla="*/ 46 w 272"/>
                <a:gd name="T75" fmla="*/ 98 h 376"/>
                <a:gd name="T76" fmla="*/ 40 w 272"/>
                <a:gd name="T77" fmla="*/ 96 h 376"/>
                <a:gd name="T78" fmla="*/ 34 w 272"/>
                <a:gd name="T79" fmla="*/ 98 h 376"/>
                <a:gd name="T80" fmla="*/ 32 w 272"/>
                <a:gd name="T81" fmla="*/ 104 h 376"/>
                <a:gd name="T82" fmla="*/ 25 w 272"/>
                <a:gd name="T83" fmla="*/ 209 h 376"/>
                <a:gd name="T84" fmla="*/ 16 w 272"/>
                <a:gd name="T85" fmla="*/ 192 h 376"/>
                <a:gd name="T86" fmla="*/ 18 w 272"/>
                <a:gd name="T87" fmla="*/ 79 h 376"/>
                <a:gd name="T88" fmla="*/ 31 w 272"/>
                <a:gd name="T89" fmla="*/ 66 h 376"/>
                <a:gd name="T90" fmla="*/ 130 w 272"/>
                <a:gd name="T91" fmla="*/ 65 h 376"/>
                <a:gd name="T92" fmla="*/ 250 w 272"/>
                <a:gd name="T93" fmla="*/ 16 h 376"/>
                <a:gd name="T94" fmla="*/ 254 w 272"/>
                <a:gd name="T95" fmla="*/ 17 h 376"/>
                <a:gd name="T96" fmla="*/ 256 w 272"/>
                <a:gd name="T97" fmla="*/ 21 h 376"/>
                <a:gd name="T98" fmla="*/ 255 w 272"/>
                <a:gd name="T99" fmla="*/ 28 h 376"/>
                <a:gd name="T100" fmla="*/ 248 w 272"/>
                <a:gd name="T101" fmla="*/ 3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2" h="376">
                  <a:moveTo>
                    <a:pt x="269" y="11"/>
                  </a:moveTo>
                  <a:lnTo>
                    <a:pt x="261" y="3"/>
                  </a:lnTo>
                  <a:lnTo>
                    <a:pt x="252" y="0"/>
                  </a:lnTo>
                  <a:lnTo>
                    <a:pt x="241" y="2"/>
                  </a:lnTo>
                  <a:lnTo>
                    <a:pt x="127" y="48"/>
                  </a:lnTo>
                  <a:lnTo>
                    <a:pt x="40" y="48"/>
                  </a:lnTo>
                  <a:lnTo>
                    <a:pt x="25" y="52"/>
                  </a:lnTo>
                  <a:lnTo>
                    <a:pt x="12" y="60"/>
                  </a:lnTo>
                  <a:lnTo>
                    <a:pt x="3" y="72"/>
                  </a:lnTo>
                  <a:lnTo>
                    <a:pt x="0" y="88"/>
                  </a:lnTo>
                  <a:lnTo>
                    <a:pt x="0" y="192"/>
                  </a:lnTo>
                  <a:lnTo>
                    <a:pt x="2" y="206"/>
                  </a:lnTo>
                  <a:lnTo>
                    <a:pt x="10" y="217"/>
                  </a:lnTo>
                  <a:lnTo>
                    <a:pt x="19" y="226"/>
                  </a:lnTo>
                  <a:lnTo>
                    <a:pt x="32" y="231"/>
                  </a:lnTo>
                  <a:lnTo>
                    <a:pt x="32" y="352"/>
                  </a:lnTo>
                  <a:lnTo>
                    <a:pt x="34" y="362"/>
                  </a:lnTo>
                  <a:lnTo>
                    <a:pt x="39" y="369"/>
                  </a:lnTo>
                  <a:lnTo>
                    <a:pt x="47" y="375"/>
                  </a:lnTo>
                  <a:lnTo>
                    <a:pt x="56" y="376"/>
                  </a:lnTo>
                  <a:lnTo>
                    <a:pt x="72" y="376"/>
                  </a:lnTo>
                  <a:lnTo>
                    <a:pt x="78" y="376"/>
                  </a:lnTo>
                  <a:lnTo>
                    <a:pt x="84" y="373"/>
                  </a:lnTo>
                  <a:lnTo>
                    <a:pt x="88" y="370"/>
                  </a:lnTo>
                  <a:lnTo>
                    <a:pt x="92" y="373"/>
                  </a:lnTo>
                  <a:lnTo>
                    <a:pt x="98" y="376"/>
                  </a:lnTo>
                  <a:lnTo>
                    <a:pt x="104" y="376"/>
                  </a:lnTo>
                  <a:lnTo>
                    <a:pt x="120" y="376"/>
                  </a:lnTo>
                  <a:lnTo>
                    <a:pt x="129" y="375"/>
                  </a:lnTo>
                  <a:lnTo>
                    <a:pt x="137" y="369"/>
                  </a:lnTo>
                  <a:lnTo>
                    <a:pt x="142" y="362"/>
                  </a:lnTo>
                  <a:lnTo>
                    <a:pt x="144" y="352"/>
                  </a:lnTo>
                  <a:lnTo>
                    <a:pt x="144" y="109"/>
                  </a:lnTo>
                  <a:lnTo>
                    <a:pt x="256" y="48"/>
                  </a:lnTo>
                  <a:lnTo>
                    <a:pt x="266" y="39"/>
                  </a:lnTo>
                  <a:lnTo>
                    <a:pt x="271" y="29"/>
                  </a:lnTo>
                  <a:lnTo>
                    <a:pt x="272" y="19"/>
                  </a:lnTo>
                  <a:lnTo>
                    <a:pt x="269" y="11"/>
                  </a:lnTo>
                  <a:close/>
                  <a:moveTo>
                    <a:pt x="248" y="34"/>
                  </a:moveTo>
                  <a:lnTo>
                    <a:pt x="132" y="97"/>
                  </a:lnTo>
                  <a:lnTo>
                    <a:pt x="132" y="97"/>
                  </a:lnTo>
                  <a:lnTo>
                    <a:pt x="130" y="99"/>
                  </a:lnTo>
                  <a:lnTo>
                    <a:pt x="129" y="101"/>
                  </a:lnTo>
                  <a:lnTo>
                    <a:pt x="128" y="104"/>
                  </a:lnTo>
                  <a:lnTo>
                    <a:pt x="128" y="352"/>
                  </a:lnTo>
                  <a:lnTo>
                    <a:pt x="127" y="355"/>
                  </a:lnTo>
                  <a:lnTo>
                    <a:pt x="126" y="357"/>
                  </a:lnTo>
                  <a:lnTo>
                    <a:pt x="124" y="359"/>
                  </a:lnTo>
                  <a:lnTo>
                    <a:pt x="120" y="361"/>
                  </a:lnTo>
                  <a:lnTo>
                    <a:pt x="104" y="361"/>
                  </a:lnTo>
                  <a:lnTo>
                    <a:pt x="101" y="359"/>
                  </a:lnTo>
                  <a:lnTo>
                    <a:pt x="99" y="357"/>
                  </a:lnTo>
                  <a:lnTo>
                    <a:pt x="97" y="355"/>
                  </a:lnTo>
                  <a:lnTo>
                    <a:pt x="96" y="352"/>
                  </a:lnTo>
                  <a:lnTo>
                    <a:pt x="96" y="224"/>
                  </a:lnTo>
                  <a:lnTo>
                    <a:pt x="96" y="221"/>
                  </a:lnTo>
                  <a:lnTo>
                    <a:pt x="93" y="218"/>
                  </a:lnTo>
                  <a:lnTo>
                    <a:pt x="91" y="216"/>
                  </a:lnTo>
                  <a:lnTo>
                    <a:pt x="88" y="216"/>
                  </a:lnTo>
                  <a:lnTo>
                    <a:pt x="85" y="216"/>
                  </a:lnTo>
                  <a:lnTo>
                    <a:pt x="83" y="218"/>
                  </a:lnTo>
                  <a:lnTo>
                    <a:pt x="81" y="221"/>
                  </a:lnTo>
                  <a:lnTo>
                    <a:pt x="79" y="224"/>
                  </a:lnTo>
                  <a:lnTo>
                    <a:pt x="79" y="352"/>
                  </a:lnTo>
                  <a:lnTo>
                    <a:pt x="79" y="355"/>
                  </a:lnTo>
                  <a:lnTo>
                    <a:pt x="77" y="357"/>
                  </a:lnTo>
                  <a:lnTo>
                    <a:pt x="75" y="359"/>
                  </a:lnTo>
                  <a:lnTo>
                    <a:pt x="72" y="361"/>
                  </a:lnTo>
                  <a:lnTo>
                    <a:pt x="56" y="361"/>
                  </a:lnTo>
                  <a:lnTo>
                    <a:pt x="53" y="359"/>
                  </a:lnTo>
                  <a:lnTo>
                    <a:pt x="50" y="357"/>
                  </a:lnTo>
                  <a:lnTo>
                    <a:pt x="48" y="355"/>
                  </a:lnTo>
                  <a:lnTo>
                    <a:pt x="48" y="352"/>
                  </a:lnTo>
                  <a:lnTo>
                    <a:pt x="48" y="104"/>
                  </a:lnTo>
                  <a:lnTo>
                    <a:pt x="47" y="101"/>
                  </a:lnTo>
                  <a:lnTo>
                    <a:pt x="46" y="98"/>
                  </a:lnTo>
                  <a:lnTo>
                    <a:pt x="43" y="97"/>
                  </a:lnTo>
                  <a:lnTo>
                    <a:pt x="40" y="96"/>
                  </a:lnTo>
                  <a:lnTo>
                    <a:pt x="36" y="97"/>
                  </a:lnTo>
                  <a:lnTo>
                    <a:pt x="34" y="98"/>
                  </a:lnTo>
                  <a:lnTo>
                    <a:pt x="32" y="101"/>
                  </a:lnTo>
                  <a:lnTo>
                    <a:pt x="32" y="104"/>
                  </a:lnTo>
                  <a:lnTo>
                    <a:pt x="32" y="214"/>
                  </a:lnTo>
                  <a:lnTo>
                    <a:pt x="25" y="209"/>
                  </a:lnTo>
                  <a:lnTo>
                    <a:pt x="18" y="201"/>
                  </a:lnTo>
                  <a:lnTo>
                    <a:pt x="16" y="192"/>
                  </a:lnTo>
                  <a:lnTo>
                    <a:pt x="16" y="88"/>
                  </a:lnTo>
                  <a:lnTo>
                    <a:pt x="18" y="79"/>
                  </a:lnTo>
                  <a:lnTo>
                    <a:pt x="24" y="71"/>
                  </a:lnTo>
                  <a:lnTo>
                    <a:pt x="31" y="66"/>
                  </a:lnTo>
                  <a:lnTo>
                    <a:pt x="40" y="65"/>
                  </a:lnTo>
                  <a:lnTo>
                    <a:pt x="130" y="65"/>
                  </a:lnTo>
                  <a:lnTo>
                    <a:pt x="247" y="17"/>
                  </a:lnTo>
                  <a:lnTo>
                    <a:pt x="250" y="16"/>
                  </a:lnTo>
                  <a:lnTo>
                    <a:pt x="252" y="16"/>
                  </a:lnTo>
                  <a:lnTo>
                    <a:pt x="254" y="17"/>
                  </a:lnTo>
                  <a:lnTo>
                    <a:pt x="255" y="19"/>
                  </a:lnTo>
                  <a:lnTo>
                    <a:pt x="256" y="21"/>
                  </a:lnTo>
                  <a:lnTo>
                    <a:pt x="256" y="25"/>
                  </a:lnTo>
                  <a:lnTo>
                    <a:pt x="255" y="28"/>
                  </a:lnTo>
                  <a:lnTo>
                    <a:pt x="252" y="31"/>
                  </a:lnTo>
                  <a:lnTo>
                    <a:pt x="248" y="34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7" name="Freeform 113">
              <a:extLst>
                <a:ext uri="{FF2B5EF4-FFF2-40B4-BE49-F238E27FC236}">
                  <a16:creationId xmlns:a16="http://schemas.microsoft.com/office/drawing/2014/main" id="{4E0220E0-3CA7-4307-6039-37D4C7EA4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85900" y="4419600"/>
              <a:ext cx="127000" cy="127000"/>
            </a:xfrm>
            <a:custGeom>
              <a:avLst/>
              <a:gdLst>
                <a:gd name="T0" fmla="*/ 40 w 80"/>
                <a:gd name="T1" fmla="*/ 80 h 80"/>
                <a:gd name="T2" fmla="*/ 55 w 80"/>
                <a:gd name="T3" fmla="*/ 76 h 80"/>
                <a:gd name="T4" fmla="*/ 68 w 80"/>
                <a:gd name="T5" fmla="*/ 68 h 80"/>
                <a:gd name="T6" fmla="*/ 77 w 80"/>
                <a:gd name="T7" fmla="*/ 56 h 80"/>
                <a:gd name="T8" fmla="*/ 80 w 80"/>
                <a:gd name="T9" fmla="*/ 40 h 80"/>
                <a:gd name="T10" fmla="*/ 77 w 80"/>
                <a:gd name="T11" fmla="*/ 25 h 80"/>
                <a:gd name="T12" fmla="*/ 68 w 80"/>
                <a:gd name="T13" fmla="*/ 12 h 80"/>
                <a:gd name="T14" fmla="*/ 55 w 80"/>
                <a:gd name="T15" fmla="*/ 3 h 80"/>
                <a:gd name="T16" fmla="*/ 40 w 80"/>
                <a:gd name="T17" fmla="*/ 0 h 80"/>
                <a:gd name="T18" fmla="*/ 24 w 80"/>
                <a:gd name="T19" fmla="*/ 3 h 80"/>
                <a:gd name="T20" fmla="*/ 12 w 80"/>
                <a:gd name="T21" fmla="*/ 12 h 80"/>
                <a:gd name="T22" fmla="*/ 3 w 80"/>
                <a:gd name="T23" fmla="*/ 25 h 80"/>
                <a:gd name="T24" fmla="*/ 0 w 80"/>
                <a:gd name="T25" fmla="*/ 40 h 80"/>
                <a:gd name="T26" fmla="*/ 3 w 80"/>
                <a:gd name="T27" fmla="*/ 56 h 80"/>
                <a:gd name="T28" fmla="*/ 12 w 80"/>
                <a:gd name="T29" fmla="*/ 68 h 80"/>
                <a:gd name="T30" fmla="*/ 24 w 80"/>
                <a:gd name="T31" fmla="*/ 76 h 80"/>
                <a:gd name="T32" fmla="*/ 40 w 80"/>
                <a:gd name="T33" fmla="*/ 80 h 80"/>
                <a:gd name="T34" fmla="*/ 40 w 80"/>
                <a:gd name="T35" fmla="*/ 16 h 80"/>
                <a:gd name="T36" fmla="*/ 50 w 80"/>
                <a:gd name="T37" fmla="*/ 18 h 80"/>
                <a:gd name="T38" fmla="*/ 57 w 80"/>
                <a:gd name="T39" fmla="*/ 23 h 80"/>
                <a:gd name="T40" fmla="*/ 62 w 80"/>
                <a:gd name="T41" fmla="*/ 31 h 80"/>
                <a:gd name="T42" fmla="*/ 64 w 80"/>
                <a:gd name="T43" fmla="*/ 40 h 80"/>
                <a:gd name="T44" fmla="*/ 62 w 80"/>
                <a:gd name="T45" fmla="*/ 49 h 80"/>
                <a:gd name="T46" fmla="*/ 57 w 80"/>
                <a:gd name="T47" fmla="*/ 57 h 80"/>
                <a:gd name="T48" fmla="*/ 50 w 80"/>
                <a:gd name="T49" fmla="*/ 62 h 80"/>
                <a:gd name="T50" fmla="*/ 40 w 80"/>
                <a:gd name="T51" fmla="*/ 63 h 80"/>
                <a:gd name="T52" fmla="*/ 30 w 80"/>
                <a:gd name="T53" fmla="*/ 62 h 80"/>
                <a:gd name="T54" fmla="*/ 23 w 80"/>
                <a:gd name="T55" fmla="*/ 57 h 80"/>
                <a:gd name="T56" fmla="*/ 17 w 80"/>
                <a:gd name="T57" fmla="*/ 49 h 80"/>
                <a:gd name="T58" fmla="*/ 16 w 80"/>
                <a:gd name="T59" fmla="*/ 40 h 80"/>
                <a:gd name="T60" fmla="*/ 17 w 80"/>
                <a:gd name="T61" fmla="*/ 31 h 80"/>
                <a:gd name="T62" fmla="*/ 23 w 80"/>
                <a:gd name="T63" fmla="*/ 23 h 80"/>
                <a:gd name="T64" fmla="*/ 30 w 80"/>
                <a:gd name="T65" fmla="*/ 18 h 80"/>
                <a:gd name="T66" fmla="*/ 40 w 80"/>
                <a:gd name="T67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lnTo>
                    <a:pt x="55" y="76"/>
                  </a:lnTo>
                  <a:lnTo>
                    <a:pt x="68" y="68"/>
                  </a:lnTo>
                  <a:lnTo>
                    <a:pt x="77" y="56"/>
                  </a:lnTo>
                  <a:lnTo>
                    <a:pt x="80" y="40"/>
                  </a:lnTo>
                  <a:lnTo>
                    <a:pt x="77" y="25"/>
                  </a:lnTo>
                  <a:lnTo>
                    <a:pt x="68" y="12"/>
                  </a:lnTo>
                  <a:lnTo>
                    <a:pt x="55" y="3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3" y="56"/>
                  </a:lnTo>
                  <a:lnTo>
                    <a:pt x="12" y="68"/>
                  </a:lnTo>
                  <a:lnTo>
                    <a:pt x="24" y="76"/>
                  </a:lnTo>
                  <a:lnTo>
                    <a:pt x="40" y="80"/>
                  </a:lnTo>
                  <a:close/>
                  <a:moveTo>
                    <a:pt x="40" y="16"/>
                  </a:moveTo>
                  <a:lnTo>
                    <a:pt x="50" y="18"/>
                  </a:lnTo>
                  <a:lnTo>
                    <a:pt x="57" y="23"/>
                  </a:lnTo>
                  <a:lnTo>
                    <a:pt x="62" y="31"/>
                  </a:lnTo>
                  <a:lnTo>
                    <a:pt x="64" y="40"/>
                  </a:lnTo>
                  <a:lnTo>
                    <a:pt x="62" y="49"/>
                  </a:lnTo>
                  <a:lnTo>
                    <a:pt x="57" y="57"/>
                  </a:lnTo>
                  <a:lnTo>
                    <a:pt x="50" y="62"/>
                  </a:lnTo>
                  <a:lnTo>
                    <a:pt x="40" y="63"/>
                  </a:lnTo>
                  <a:lnTo>
                    <a:pt x="30" y="62"/>
                  </a:lnTo>
                  <a:lnTo>
                    <a:pt x="23" y="57"/>
                  </a:lnTo>
                  <a:lnTo>
                    <a:pt x="17" y="49"/>
                  </a:lnTo>
                  <a:lnTo>
                    <a:pt x="16" y="40"/>
                  </a:lnTo>
                  <a:lnTo>
                    <a:pt x="17" y="31"/>
                  </a:lnTo>
                  <a:lnTo>
                    <a:pt x="23" y="23"/>
                  </a:lnTo>
                  <a:lnTo>
                    <a:pt x="30" y="18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8" name="Freeform 140">
              <a:extLst>
                <a:ext uri="{FF2B5EF4-FFF2-40B4-BE49-F238E27FC236}">
                  <a16:creationId xmlns:a16="http://schemas.microsoft.com/office/drawing/2014/main" id="{2AA4ED78-F609-08DE-56F9-779E36C81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5300" y="4724400"/>
              <a:ext cx="101600" cy="177800"/>
            </a:xfrm>
            <a:custGeom>
              <a:avLst/>
              <a:gdLst>
                <a:gd name="T0" fmla="*/ 24 w 64"/>
                <a:gd name="T1" fmla="*/ 48 h 112"/>
                <a:gd name="T2" fmla="*/ 18 w 64"/>
                <a:gd name="T3" fmla="*/ 46 h 112"/>
                <a:gd name="T4" fmla="*/ 16 w 64"/>
                <a:gd name="T5" fmla="*/ 40 h 112"/>
                <a:gd name="T6" fmla="*/ 18 w 64"/>
                <a:gd name="T7" fmla="*/ 34 h 112"/>
                <a:gd name="T8" fmla="*/ 24 w 64"/>
                <a:gd name="T9" fmla="*/ 32 h 112"/>
                <a:gd name="T10" fmla="*/ 51 w 64"/>
                <a:gd name="T11" fmla="*/ 32 h 112"/>
                <a:gd name="T12" fmla="*/ 56 w 64"/>
                <a:gd name="T13" fmla="*/ 28 h 112"/>
                <a:gd name="T14" fmla="*/ 56 w 64"/>
                <a:gd name="T15" fmla="*/ 21 h 112"/>
                <a:gd name="T16" fmla="*/ 51 w 64"/>
                <a:gd name="T17" fmla="*/ 17 h 112"/>
                <a:gd name="T18" fmla="*/ 40 w 64"/>
                <a:gd name="T19" fmla="*/ 16 h 112"/>
                <a:gd name="T20" fmla="*/ 40 w 64"/>
                <a:gd name="T21" fmla="*/ 5 h 112"/>
                <a:gd name="T22" fmla="*/ 35 w 64"/>
                <a:gd name="T23" fmla="*/ 1 h 112"/>
                <a:gd name="T24" fmla="*/ 29 w 64"/>
                <a:gd name="T25" fmla="*/ 1 h 112"/>
                <a:gd name="T26" fmla="*/ 24 w 64"/>
                <a:gd name="T27" fmla="*/ 5 h 112"/>
                <a:gd name="T28" fmla="*/ 24 w 64"/>
                <a:gd name="T29" fmla="*/ 16 h 112"/>
                <a:gd name="T30" fmla="*/ 7 w 64"/>
                <a:gd name="T31" fmla="*/ 23 h 112"/>
                <a:gd name="T32" fmla="*/ 0 w 64"/>
                <a:gd name="T33" fmla="*/ 40 h 112"/>
                <a:gd name="T34" fmla="*/ 7 w 64"/>
                <a:gd name="T35" fmla="*/ 57 h 112"/>
                <a:gd name="T36" fmla="*/ 24 w 64"/>
                <a:gd name="T37" fmla="*/ 64 h 112"/>
                <a:gd name="T38" fmla="*/ 43 w 64"/>
                <a:gd name="T39" fmla="*/ 64 h 112"/>
                <a:gd name="T40" fmla="*/ 47 w 64"/>
                <a:gd name="T41" fmla="*/ 68 h 112"/>
                <a:gd name="T42" fmla="*/ 47 w 64"/>
                <a:gd name="T43" fmla="*/ 75 h 112"/>
                <a:gd name="T44" fmla="*/ 43 w 64"/>
                <a:gd name="T45" fmla="*/ 79 h 112"/>
                <a:gd name="T46" fmla="*/ 8 w 64"/>
                <a:gd name="T47" fmla="*/ 80 h 112"/>
                <a:gd name="T48" fmla="*/ 2 w 64"/>
                <a:gd name="T49" fmla="*/ 82 h 112"/>
                <a:gd name="T50" fmla="*/ 0 w 64"/>
                <a:gd name="T51" fmla="*/ 88 h 112"/>
                <a:gd name="T52" fmla="*/ 2 w 64"/>
                <a:gd name="T53" fmla="*/ 93 h 112"/>
                <a:gd name="T54" fmla="*/ 8 w 64"/>
                <a:gd name="T55" fmla="*/ 96 h 112"/>
                <a:gd name="T56" fmla="*/ 24 w 64"/>
                <a:gd name="T57" fmla="*/ 104 h 112"/>
                <a:gd name="T58" fmla="*/ 27 w 64"/>
                <a:gd name="T59" fmla="*/ 109 h 112"/>
                <a:gd name="T60" fmla="*/ 32 w 64"/>
                <a:gd name="T61" fmla="*/ 112 h 112"/>
                <a:gd name="T62" fmla="*/ 37 w 64"/>
                <a:gd name="T63" fmla="*/ 109 h 112"/>
                <a:gd name="T64" fmla="*/ 40 w 64"/>
                <a:gd name="T65" fmla="*/ 104 h 112"/>
                <a:gd name="T66" fmla="*/ 40 w 64"/>
                <a:gd name="T67" fmla="*/ 96 h 112"/>
                <a:gd name="T68" fmla="*/ 57 w 64"/>
                <a:gd name="T69" fmla="*/ 89 h 112"/>
                <a:gd name="T70" fmla="*/ 64 w 64"/>
                <a:gd name="T71" fmla="*/ 72 h 112"/>
                <a:gd name="T72" fmla="*/ 57 w 64"/>
                <a:gd name="T73" fmla="*/ 56 h 112"/>
                <a:gd name="T74" fmla="*/ 40 w 64"/>
                <a:gd name="T75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112">
                  <a:moveTo>
                    <a:pt x="40" y="48"/>
                  </a:moveTo>
                  <a:lnTo>
                    <a:pt x="24" y="48"/>
                  </a:lnTo>
                  <a:lnTo>
                    <a:pt x="21" y="47"/>
                  </a:lnTo>
                  <a:lnTo>
                    <a:pt x="18" y="46"/>
                  </a:lnTo>
                  <a:lnTo>
                    <a:pt x="17" y="43"/>
                  </a:lnTo>
                  <a:lnTo>
                    <a:pt x="16" y="40"/>
                  </a:lnTo>
                  <a:lnTo>
                    <a:pt x="17" y="37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24" y="32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5"/>
                  </a:lnTo>
                  <a:lnTo>
                    <a:pt x="37" y="3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9" y="1"/>
                  </a:lnTo>
                  <a:lnTo>
                    <a:pt x="27" y="3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5" y="18"/>
                  </a:lnTo>
                  <a:lnTo>
                    <a:pt x="7" y="23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2" y="49"/>
                  </a:lnTo>
                  <a:lnTo>
                    <a:pt x="7" y="57"/>
                  </a:lnTo>
                  <a:lnTo>
                    <a:pt x="15" y="62"/>
                  </a:lnTo>
                  <a:lnTo>
                    <a:pt x="24" y="64"/>
                  </a:lnTo>
                  <a:lnTo>
                    <a:pt x="40" y="64"/>
                  </a:lnTo>
                  <a:lnTo>
                    <a:pt x="43" y="64"/>
                  </a:lnTo>
                  <a:lnTo>
                    <a:pt x="46" y="66"/>
                  </a:lnTo>
                  <a:lnTo>
                    <a:pt x="47" y="68"/>
                  </a:lnTo>
                  <a:lnTo>
                    <a:pt x="48" y="72"/>
                  </a:lnTo>
                  <a:lnTo>
                    <a:pt x="47" y="75"/>
                  </a:lnTo>
                  <a:lnTo>
                    <a:pt x="46" y="78"/>
                  </a:lnTo>
                  <a:lnTo>
                    <a:pt x="43" y="79"/>
                  </a:lnTo>
                  <a:lnTo>
                    <a:pt x="40" y="80"/>
                  </a:lnTo>
                  <a:lnTo>
                    <a:pt x="8" y="80"/>
                  </a:lnTo>
                  <a:lnTo>
                    <a:pt x="5" y="80"/>
                  </a:lnTo>
                  <a:lnTo>
                    <a:pt x="2" y="82"/>
                  </a:lnTo>
                  <a:lnTo>
                    <a:pt x="1" y="85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3"/>
                  </a:lnTo>
                  <a:lnTo>
                    <a:pt x="5" y="95"/>
                  </a:lnTo>
                  <a:lnTo>
                    <a:pt x="8" y="96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24" y="107"/>
                  </a:lnTo>
                  <a:lnTo>
                    <a:pt x="27" y="109"/>
                  </a:lnTo>
                  <a:lnTo>
                    <a:pt x="29" y="112"/>
                  </a:lnTo>
                  <a:lnTo>
                    <a:pt x="32" y="112"/>
                  </a:lnTo>
                  <a:lnTo>
                    <a:pt x="35" y="112"/>
                  </a:lnTo>
                  <a:lnTo>
                    <a:pt x="37" y="109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4"/>
                  </a:lnTo>
                  <a:lnTo>
                    <a:pt x="57" y="89"/>
                  </a:lnTo>
                  <a:lnTo>
                    <a:pt x="62" y="81"/>
                  </a:lnTo>
                  <a:lnTo>
                    <a:pt x="64" y="72"/>
                  </a:lnTo>
                  <a:lnTo>
                    <a:pt x="62" y="63"/>
                  </a:lnTo>
                  <a:lnTo>
                    <a:pt x="57" y="56"/>
                  </a:lnTo>
                  <a:lnTo>
                    <a:pt x="49" y="50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25" name="Grupa 64">
            <a:extLst>
              <a:ext uri="{FF2B5EF4-FFF2-40B4-BE49-F238E27FC236}">
                <a16:creationId xmlns:a16="http://schemas.microsoft.com/office/drawing/2014/main" id="{44478B26-01E7-E510-D3D2-C31646E8A18D}"/>
              </a:ext>
            </a:extLst>
          </p:cNvPr>
          <p:cNvGrpSpPr/>
          <p:nvPr/>
        </p:nvGrpSpPr>
        <p:grpSpPr>
          <a:xfrm>
            <a:off x="3258131" y="2260047"/>
            <a:ext cx="257453" cy="170804"/>
            <a:chOff x="4964037" y="3176278"/>
            <a:chExt cx="534591" cy="457200"/>
          </a:xfrm>
          <a:solidFill>
            <a:schemeClr val="accent1"/>
          </a:solidFill>
        </p:grpSpPr>
        <p:sp>
          <p:nvSpPr>
            <p:cNvPr id="54" name="Freeform 130">
              <a:extLst>
                <a:ext uri="{FF2B5EF4-FFF2-40B4-BE49-F238E27FC236}">
                  <a16:creationId xmlns:a16="http://schemas.microsoft.com/office/drawing/2014/main" id="{29091F8E-2497-63E5-62DD-832E332B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12" y="3376303"/>
              <a:ext cx="140494" cy="57150"/>
            </a:xfrm>
            <a:custGeom>
              <a:avLst/>
              <a:gdLst>
                <a:gd name="T0" fmla="*/ 95 w 118"/>
                <a:gd name="T1" fmla="*/ 21 h 48"/>
                <a:gd name="T2" fmla="*/ 99 w 118"/>
                <a:gd name="T3" fmla="*/ 23 h 48"/>
                <a:gd name="T4" fmla="*/ 101 w 118"/>
                <a:gd name="T5" fmla="*/ 26 h 48"/>
                <a:gd name="T6" fmla="*/ 102 w 118"/>
                <a:gd name="T7" fmla="*/ 29 h 48"/>
                <a:gd name="T8" fmla="*/ 108 w 118"/>
                <a:gd name="T9" fmla="*/ 27 h 48"/>
                <a:gd name="T10" fmla="*/ 114 w 118"/>
                <a:gd name="T11" fmla="*/ 26 h 48"/>
                <a:gd name="T12" fmla="*/ 118 w 118"/>
                <a:gd name="T13" fmla="*/ 25 h 48"/>
                <a:gd name="T14" fmla="*/ 113 w 118"/>
                <a:gd name="T15" fmla="*/ 15 h 48"/>
                <a:gd name="T16" fmla="*/ 103 w 118"/>
                <a:gd name="T17" fmla="*/ 7 h 48"/>
                <a:gd name="T18" fmla="*/ 96 w 118"/>
                <a:gd name="T19" fmla="*/ 3 h 48"/>
                <a:gd name="T20" fmla="*/ 88 w 118"/>
                <a:gd name="T21" fmla="*/ 0 h 48"/>
                <a:gd name="T22" fmla="*/ 77 w 118"/>
                <a:gd name="T23" fmla="*/ 0 h 48"/>
                <a:gd name="T24" fmla="*/ 65 w 118"/>
                <a:gd name="T25" fmla="*/ 2 h 48"/>
                <a:gd name="T26" fmla="*/ 50 w 118"/>
                <a:gd name="T27" fmla="*/ 8 h 48"/>
                <a:gd name="T28" fmla="*/ 4 w 118"/>
                <a:gd name="T29" fmla="*/ 32 h 48"/>
                <a:gd name="T30" fmla="*/ 2 w 118"/>
                <a:gd name="T31" fmla="*/ 35 h 48"/>
                <a:gd name="T32" fmla="*/ 1 w 118"/>
                <a:gd name="T33" fmla="*/ 38 h 48"/>
                <a:gd name="T34" fmla="*/ 0 w 118"/>
                <a:gd name="T35" fmla="*/ 41 h 48"/>
                <a:gd name="T36" fmla="*/ 1 w 118"/>
                <a:gd name="T37" fmla="*/ 44 h 48"/>
                <a:gd name="T38" fmla="*/ 3 w 118"/>
                <a:gd name="T39" fmla="*/ 46 h 48"/>
                <a:gd name="T40" fmla="*/ 6 w 118"/>
                <a:gd name="T41" fmla="*/ 48 h 48"/>
                <a:gd name="T42" fmla="*/ 9 w 118"/>
                <a:gd name="T43" fmla="*/ 48 h 48"/>
                <a:gd name="T44" fmla="*/ 11 w 118"/>
                <a:gd name="T45" fmla="*/ 48 h 48"/>
                <a:gd name="T46" fmla="*/ 58 w 118"/>
                <a:gd name="T47" fmla="*/ 23 h 48"/>
                <a:gd name="T48" fmla="*/ 73 w 118"/>
                <a:gd name="T49" fmla="*/ 17 h 48"/>
                <a:gd name="T50" fmla="*/ 85 w 118"/>
                <a:gd name="T51" fmla="*/ 16 h 48"/>
                <a:gd name="T52" fmla="*/ 95 w 118"/>
                <a:gd name="T53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48">
                  <a:moveTo>
                    <a:pt x="95" y="21"/>
                  </a:moveTo>
                  <a:lnTo>
                    <a:pt x="99" y="23"/>
                  </a:lnTo>
                  <a:lnTo>
                    <a:pt x="101" y="26"/>
                  </a:lnTo>
                  <a:lnTo>
                    <a:pt x="102" y="29"/>
                  </a:lnTo>
                  <a:lnTo>
                    <a:pt x="108" y="27"/>
                  </a:lnTo>
                  <a:lnTo>
                    <a:pt x="114" y="26"/>
                  </a:lnTo>
                  <a:lnTo>
                    <a:pt x="118" y="25"/>
                  </a:lnTo>
                  <a:lnTo>
                    <a:pt x="113" y="15"/>
                  </a:lnTo>
                  <a:lnTo>
                    <a:pt x="103" y="7"/>
                  </a:lnTo>
                  <a:lnTo>
                    <a:pt x="96" y="3"/>
                  </a:lnTo>
                  <a:lnTo>
                    <a:pt x="88" y="0"/>
                  </a:lnTo>
                  <a:lnTo>
                    <a:pt x="77" y="0"/>
                  </a:lnTo>
                  <a:lnTo>
                    <a:pt x="65" y="2"/>
                  </a:lnTo>
                  <a:lnTo>
                    <a:pt x="50" y="8"/>
                  </a:lnTo>
                  <a:lnTo>
                    <a:pt x="4" y="32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3" y="46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58" y="23"/>
                  </a:lnTo>
                  <a:lnTo>
                    <a:pt x="73" y="17"/>
                  </a:lnTo>
                  <a:lnTo>
                    <a:pt x="85" y="16"/>
                  </a:lnTo>
                  <a:lnTo>
                    <a:pt x="95" y="21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5" name="Freeform 131">
              <a:extLst>
                <a:ext uri="{FF2B5EF4-FFF2-40B4-BE49-F238E27FC236}">
                  <a16:creationId xmlns:a16="http://schemas.microsoft.com/office/drawing/2014/main" id="{14F16CD5-3C80-97D8-4F8E-B831266C4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937" y="3396544"/>
              <a:ext cx="180975" cy="75010"/>
            </a:xfrm>
            <a:custGeom>
              <a:avLst/>
              <a:gdLst>
                <a:gd name="T0" fmla="*/ 127 w 152"/>
                <a:gd name="T1" fmla="*/ 21 h 63"/>
                <a:gd name="T2" fmla="*/ 130 w 152"/>
                <a:gd name="T3" fmla="*/ 24 h 63"/>
                <a:gd name="T4" fmla="*/ 134 w 152"/>
                <a:gd name="T5" fmla="*/ 28 h 63"/>
                <a:gd name="T6" fmla="*/ 135 w 152"/>
                <a:gd name="T7" fmla="*/ 32 h 63"/>
                <a:gd name="T8" fmla="*/ 136 w 152"/>
                <a:gd name="T9" fmla="*/ 34 h 63"/>
                <a:gd name="T10" fmla="*/ 107 w 152"/>
                <a:gd name="T11" fmla="*/ 49 h 63"/>
                <a:gd name="T12" fmla="*/ 117 w 152"/>
                <a:gd name="T13" fmla="*/ 48 h 63"/>
                <a:gd name="T14" fmla="*/ 128 w 152"/>
                <a:gd name="T15" fmla="*/ 49 h 63"/>
                <a:gd name="T16" fmla="*/ 136 w 152"/>
                <a:gd name="T17" fmla="*/ 52 h 63"/>
                <a:gd name="T18" fmla="*/ 145 w 152"/>
                <a:gd name="T19" fmla="*/ 47 h 63"/>
                <a:gd name="T20" fmla="*/ 149 w 152"/>
                <a:gd name="T21" fmla="*/ 46 h 63"/>
                <a:gd name="T22" fmla="*/ 150 w 152"/>
                <a:gd name="T23" fmla="*/ 43 h 63"/>
                <a:gd name="T24" fmla="*/ 152 w 152"/>
                <a:gd name="T25" fmla="*/ 40 h 63"/>
                <a:gd name="T26" fmla="*/ 152 w 152"/>
                <a:gd name="T27" fmla="*/ 37 h 63"/>
                <a:gd name="T28" fmla="*/ 151 w 152"/>
                <a:gd name="T29" fmla="*/ 27 h 63"/>
                <a:gd name="T30" fmla="*/ 144 w 152"/>
                <a:gd name="T31" fmla="*/ 17 h 63"/>
                <a:gd name="T32" fmla="*/ 135 w 152"/>
                <a:gd name="T33" fmla="*/ 7 h 63"/>
                <a:gd name="T34" fmla="*/ 128 w 152"/>
                <a:gd name="T35" fmla="*/ 4 h 63"/>
                <a:gd name="T36" fmla="*/ 120 w 152"/>
                <a:gd name="T37" fmla="*/ 1 h 63"/>
                <a:gd name="T38" fmla="*/ 109 w 152"/>
                <a:gd name="T39" fmla="*/ 0 h 63"/>
                <a:gd name="T40" fmla="*/ 97 w 152"/>
                <a:gd name="T41" fmla="*/ 3 h 63"/>
                <a:gd name="T42" fmla="*/ 83 w 152"/>
                <a:gd name="T43" fmla="*/ 9 h 63"/>
                <a:gd name="T44" fmla="*/ 4 w 152"/>
                <a:gd name="T45" fmla="*/ 48 h 63"/>
                <a:gd name="T46" fmla="*/ 2 w 152"/>
                <a:gd name="T47" fmla="*/ 50 h 63"/>
                <a:gd name="T48" fmla="*/ 0 w 152"/>
                <a:gd name="T49" fmla="*/ 52 h 63"/>
                <a:gd name="T50" fmla="*/ 0 w 152"/>
                <a:gd name="T51" fmla="*/ 55 h 63"/>
                <a:gd name="T52" fmla="*/ 1 w 152"/>
                <a:gd name="T53" fmla="*/ 58 h 63"/>
                <a:gd name="T54" fmla="*/ 3 w 152"/>
                <a:gd name="T55" fmla="*/ 61 h 63"/>
                <a:gd name="T56" fmla="*/ 6 w 152"/>
                <a:gd name="T57" fmla="*/ 63 h 63"/>
                <a:gd name="T58" fmla="*/ 9 w 152"/>
                <a:gd name="T59" fmla="*/ 63 h 63"/>
                <a:gd name="T60" fmla="*/ 12 w 152"/>
                <a:gd name="T61" fmla="*/ 62 h 63"/>
                <a:gd name="T62" fmla="*/ 89 w 152"/>
                <a:gd name="T63" fmla="*/ 23 h 63"/>
                <a:gd name="T64" fmla="*/ 105 w 152"/>
                <a:gd name="T65" fmla="*/ 18 h 63"/>
                <a:gd name="T66" fmla="*/ 116 w 152"/>
                <a:gd name="T67" fmla="*/ 18 h 63"/>
                <a:gd name="T68" fmla="*/ 127 w 152"/>
                <a:gd name="T69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63">
                  <a:moveTo>
                    <a:pt x="127" y="21"/>
                  </a:moveTo>
                  <a:lnTo>
                    <a:pt x="130" y="24"/>
                  </a:lnTo>
                  <a:lnTo>
                    <a:pt x="134" y="28"/>
                  </a:lnTo>
                  <a:lnTo>
                    <a:pt x="135" y="32"/>
                  </a:lnTo>
                  <a:lnTo>
                    <a:pt x="136" y="34"/>
                  </a:lnTo>
                  <a:lnTo>
                    <a:pt x="107" y="49"/>
                  </a:lnTo>
                  <a:lnTo>
                    <a:pt x="117" y="48"/>
                  </a:lnTo>
                  <a:lnTo>
                    <a:pt x="128" y="49"/>
                  </a:lnTo>
                  <a:lnTo>
                    <a:pt x="136" y="52"/>
                  </a:lnTo>
                  <a:lnTo>
                    <a:pt x="145" y="47"/>
                  </a:lnTo>
                  <a:lnTo>
                    <a:pt x="149" y="46"/>
                  </a:lnTo>
                  <a:lnTo>
                    <a:pt x="150" y="43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1" y="27"/>
                  </a:lnTo>
                  <a:lnTo>
                    <a:pt x="144" y="17"/>
                  </a:lnTo>
                  <a:lnTo>
                    <a:pt x="135" y="7"/>
                  </a:lnTo>
                  <a:lnTo>
                    <a:pt x="128" y="4"/>
                  </a:lnTo>
                  <a:lnTo>
                    <a:pt x="120" y="1"/>
                  </a:lnTo>
                  <a:lnTo>
                    <a:pt x="109" y="0"/>
                  </a:lnTo>
                  <a:lnTo>
                    <a:pt x="97" y="3"/>
                  </a:lnTo>
                  <a:lnTo>
                    <a:pt x="83" y="9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3" y="61"/>
                  </a:lnTo>
                  <a:lnTo>
                    <a:pt x="6" y="63"/>
                  </a:lnTo>
                  <a:lnTo>
                    <a:pt x="9" y="63"/>
                  </a:lnTo>
                  <a:lnTo>
                    <a:pt x="12" y="62"/>
                  </a:lnTo>
                  <a:lnTo>
                    <a:pt x="89" y="23"/>
                  </a:lnTo>
                  <a:lnTo>
                    <a:pt x="105" y="18"/>
                  </a:lnTo>
                  <a:lnTo>
                    <a:pt x="116" y="18"/>
                  </a:lnTo>
                  <a:lnTo>
                    <a:pt x="127" y="21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6" name="Freeform 132">
              <a:extLst>
                <a:ext uri="{FF2B5EF4-FFF2-40B4-BE49-F238E27FC236}">
                  <a16:creationId xmlns:a16="http://schemas.microsoft.com/office/drawing/2014/main" id="{06F08A5D-9B8E-E86D-BBB6-FE5D0715E5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4037" y="3385828"/>
              <a:ext cx="95250" cy="219075"/>
            </a:xfrm>
            <a:custGeom>
              <a:avLst/>
              <a:gdLst>
                <a:gd name="T0" fmla="*/ 72 w 80"/>
                <a:gd name="T1" fmla="*/ 184 h 184"/>
                <a:gd name="T2" fmla="*/ 8 w 80"/>
                <a:gd name="T3" fmla="*/ 184 h 184"/>
                <a:gd name="T4" fmla="*/ 5 w 80"/>
                <a:gd name="T5" fmla="*/ 184 h 184"/>
                <a:gd name="T6" fmla="*/ 2 w 80"/>
                <a:gd name="T7" fmla="*/ 182 h 184"/>
                <a:gd name="T8" fmla="*/ 1 w 80"/>
                <a:gd name="T9" fmla="*/ 179 h 184"/>
                <a:gd name="T10" fmla="*/ 0 w 80"/>
                <a:gd name="T11" fmla="*/ 176 h 184"/>
                <a:gd name="T12" fmla="*/ 0 w 80"/>
                <a:gd name="T13" fmla="*/ 8 h 184"/>
                <a:gd name="T14" fmla="*/ 1 w 80"/>
                <a:gd name="T15" fmla="*/ 5 h 184"/>
                <a:gd name="T16" fmla="*/ 2 w 80"/>
                <a:gd name="T17" fmla="*/ 2 h 184"/>
                <a:gd name="T18" fmla="*/ 5 w 80"/>
                <a:gd name="T19" fmla="*/ 1 h 184"/>
                <a:gd name="T20" fmla="*/ 8 w 80"/>
                <a:gd name="T21" fmla="*/ 0 h 184"/>
                <a:gd name="T22" fmla="*/ 72 w 80"/>
                <a:gd name="T23" fmla="*/ 0 h 184"/>
                <a:gd name="T24" fmla="*/ 75 w 80"/>
                <a:gd name="T25" fmla="*/ 1 h 184"/>
                <a:gd name="T26" fmla="*/ 77 w 80"/>
                <a:gd name="T27" fmla="*/ 2 h 184"/>
                <a:gd name="T28" fmla="*/ 79 w 80"/>
                <a:gd name="T29" fmla="*/ 5 h 184"/>
                <a:gd name="T30" fmla="*/ 80 w 80"/>
                <a:gd name="T31" fmla="*/ 8 h 184"/>
                <a:gd name="T32" fmla="*/ 80 w 80"/>
                <a:gd name="T33" fmla="*/ 176 h 184"/>
                <a:gd name="T34" fmla="*/ 79 w 80"/>
                <a:gd name="T35" fmla="*/ 179 h 184"/>
                <a:gd name="T36" fmla="*/ 77 w 80"/>
                <a:gd name="T37" fmla="*/ 182 h 184"/>
                <a:gd name="T38" fmla="*/ 75 w 80"/>
                <a:gd name="T39" fmla="*/ 184 h 184"/>
                <a:gd name="T40" fmla="*/ 72 w 80"/>
                <a:gd name="T41" fmla="*/ 184 h 184"/>
                <a:gd name="T42" fmla="*/ 16 w 80"/>
                <a:gd name="T43" fmla="*/ 168 h 184"/>
                <a:gd name="T44" fmla="*/ 64 w 80"/>
                <a:gd name="T45" fmla="*/ 168 h 184"/>
                <a:gd name="T46" fmla="*/ 64 w 80"/>
                <a:gd name="T47" fmla="*/ 16 h 184"/>
                <a:gd name="T48" fmla="*/ 16 w 80"/>
                <a:gd name="T49" fmla="*/ 16 h 184"/>
                <a:gd name="T50" fmla="*/ 16 w 80"/>
                <a:gd name="T51" fmla="*/ 16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184">
                  <a:moveTo>
                    <a:pt x="72" y="184"/>
                  </a:moveTo>
                  <a:lnTo>
                    <a:pt x="8" y="184"/>
                  </a:lnTo>
                  <a:lnTo>
                    <a:pt x="5" y="184"/>
                  </a:lnTo>
                  <a:lnTo>
                    <a:pt x="2" y="182"/>
                  </a:lnTo>
                  <a:lnTo>
                    <a:pt x="1" y="179"/>
                  </a:lnTo>
                  <a:lnTo>
                    <a:pt x="0" y="176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72" y="0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79" y="5"/>
                  </a:lnTo>
                  <a:lnTo>
                    <a:pt x="80" y="8"/>
                  </a:lnTo>
                  <a:lnTo>
                    <a:pt x="80" y="176"/>
                  </a:lnTo>
                  <a:lnTo>
                    <a:pt x="79" y="179"/>
                  </a:lnTo>
                  <a:lnTo>
                    <a:pt x="77" y="182"/>
                  </a:lnTo>
                  <a:lnTo>
                    <a:pt x="75" y="184"/>
                  </a:lnTo>
                  <a:lnTo>
                    <a:pt x="72" y="184"/>
                  </a:lnTo>
                  <a:close/>
                  <a:moveTo>
                    <a:pt x="16" y="168"/>
                  </a:moveTo>
                  <a:lnTo>
                    <a:pt x="64" y="168"/>
                  </a:lnTo>
                  <a:lnTo>
                    <a:pt x="64" y="16"/>
                  </a:lnTo>
                  <a:lnTo>
                    <a:pt x="16" y="16"/>
                  </a:lnTo>
                  <a:lnTo>
                    <a:pt x="16" y="16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7" name="Freeform 133">
              <a:extLst>
                <a:ext uri="{FF2B5EF4-FFF2-40B4-BE49-F238E27FC236}">
                  <a16:creationId xmlns:a16="http://schemas.microsoft.com/office/drawing/2014/main" id="{172E2B2C-9091-E1A4-A44D-5F904E861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837" y="3367969"/>
              <a:ext cx="100013" cy="39291"/>
            </a:xfrm>
            <a:custGeom>
              <a:avLst/>
              <a:gdLst>
                <a:gd name="T0" fmla="*/ 68 w 84"/>
                <a:gd name="T1" fmla="*/ 4 h 33"/>
                <a:gd name="T2" fmla="*/ 53 w 84"/>
                <a:gd name="T3" fmla="*/ 0 h 33"/>
                <a:gd name="T4" fmla="*/ 36 w 84"/>
                <a:gd name="T5" fmla="*/ 1 h 33"/>
                <a:gd name="T6" fmla="*/ 19 w 84"/>
                <a:gd name="T7" fmla="*/ 7 h 33"/>
                <a:gd name="T8" fmla="*/ 0 w 84"/>
                <a:gd name="T9" fmla="*/ 18 h 33"/>
                <a:gd name="T10" fmla="*/ 3 w 84"/>
                <a:gd name="T11" fmla="*/ 22 h 33"/>
                <a:gd name="T12" fmla="*/ 6 w 84"/>
                <a:gd name="T13" fmla="*/ 28 h 33"/>
                <a:gd name="T14" fmla="*/ 7 w 84"/>
                <a:gd name="T15" fmla="*/ 33 h 33"/>
                <a:gd name="T16" fmla="*/ 28 w 84"/>
                <a:gd name="T17" fmla="*/ 21 h 33"/>
                <a:gd name="T18" fmla="*/ 39 w 84"/>
                <a:gd name="T19" fmla="*/ 16 h 33"/>
                <a:gd name="T20" fmla="*/ 49 w 84"/>
                <a:gd name="T21" fmla="*/ 15 h 33"/>
                <a:gd name="T22" fmla="*/ 59 w 84"/>
                <a:gd name="T23" fmla="*/ 18 h 33"/>
                <a:gd name="T24" fmla="*/ 63 w 84"/>
                <a:gd name="T25" fmla="*/ 20 h 33"/>
                <a:gd name="T26" fmla="*/ 67 w 84"/>
                <a:gd name="T27" fmla="*/ 23 h 33"/>
                <a:gd name="T28" fmla="*/ 69 w 84"/>
                <a:gd name="T29" fmla="*/ 27 h 33"/>
                <a:gd name="T30" fmla="*/ 78 w 84"/>
                <a:gd name="T31" fmla="*/ 22 h 33"/>
                <a:gd name="T32" fmla="*/ 81 w 84"/>
                <a:gd name="T33" fmla="*/ 21 h 33"/>
                <a:gd name="T34" fmla="*/ 84 w 84"/>
                <a:gd name="T35" fmla="*/ 20 h 33"/>
                <a:gd name="T36" fmla="*/ 80 w 84"/>
                <a:gd name="T37" fmla="*/ 14 h 33"/>
                <a:gd name="T38" fmla="*/ 74 w 84"/>
                <a:gd name="T39" fmla="*/ 9 h 33"/>
                <a:gd name="T40" fmla="*/ 68 w 84"/>
                <a:gd name="T41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33">
                  <a:moveTo>
                    <a:pt x="68" y="4"/>
                  </a:moveTo>
                  <a:lnTo>
                    <a:pt x="53" y="0"/>
                  </a:lnTo>
                  <a:lnTo>
                    <a:pt x="36" y="1"/>
                  </a:lnTo>
                  <a:lnTo>
                    <a:pt x="19" y="7"/>
                  </a:lnTo>
                  <a:lnTo>
                    <a:pt x="0" y="18"/>
                  </a:lnTo>
                  <a:lnTo>
                    <a:pt x="3" y="22"/>
                  </a:lnTo>
                  <a:lnTo>
                    <a:pt x="6" y="28"/>
                  </a:lnTo>
                  <a:lnTo>
                    <a:pt x="7" y="33"/>
                  </a:lnTo>
                  <a:lnTo>
                    <a:pt x="28" y="21"/>
                  </a:lnTo>
                  <a:lnTo>
                    <a:pt x="39" y="16"/>
                  </a:lnTo>
                  <a:lnTo>
                    <a:pt x="49" y="15"/>
                  </a:lnTo>
                  <a:lnTo>
                    <a:pt x="59" y="18"/>
                  </a:lnTo>
                  <a:lnTo>
                    <a:pt x="63" y="20"/>
                  </a:lnTo>
                  <a:lnTo>
                    <a:pt x="67" y="23"/>
                  </a:lnTo>
                  <a:lnTo>
                    <a:pt x="69" y="27"/>
                  </a:lnTo>
                  <a:lnTo>
                    <a:pt x="78" y="22"/>
                  </a:lnTo>
                  <a:lnTo>
                    <a:pt x="81" y="21"/>
                  </a:lnTo>
                  <a:lnTo>
                    <a:pt x="84" y="20"/>
                  </a:lnTo>
                  <a:lnTo>
                    <a:pt x="80" y="14"/>
                  </a:lnTo>
                  <a:lnTo>
                    <a:pt x="74" y="9"/>
                  </a:lnTo>
                  <a:lnTo>
                    <a:pt x="68" y="4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8" name="Freeform 134">
              <a:extLst>
                <a:ext uri="{FF2B5EF4-FFF2-40B4-BE49-F238E27FC236}">
                  <a16:creationId xmlns:a16="http://schemas.microsoft.com/office/drawing/2014/main" id="{A3140937-7314-D844-355E-7DEB5AFD8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2637" y="3366778"/>
              <a:ext cx="95250" cy="95250"/>
            </a:xfrm>
            <a:custGeom>
              <a:avLst/>
              <a:gdLst>
                <a:gd name="T0" fmla="*/ 40 w 80"/>
                <a:gd name="T1" fmla="*/ 80 h 80"/>
                <a:gd name="T2" fmla="*/ 24 w 80"/>
                <a:gd name="T3" fmla="*/ 77 h 80"/>
                <a:gd name="T4" fmla="*/ 12 w 80"/>
                <a:gd name="T5" fmla="*/ 68 h 80"/>
                <a:gd name="T6" fmla="*/ 4 w 80"/>
                <a:gd name="T7" fmla="*/ 56 h 80"/>
                <a:gd name="T8" fmla="*/ 0 w 80"/>
                <a:gd name="T9" fmla="*/ 40 h 80"/>
                <a:gd name="T10" fmla="*/ 4 w 80"/>
                <a:gd name="T11" fmla="*/ 24 h 80"/>
                <a:gd name="T12" fmla="*/ 12 w 80"/>
                <a:gd name="T13" fmla="*/ 11 h 80"/>
                <a:gd name="T14" fmla="*/ 24 w 80"/>
                <a:gd name="T15" fmla="*/ 3 h 80"/>
                <a:gd name="T16" fmla="*/ 40 w 80"/>
                <a:gd name="T17" fmla="*/ 0 h 80"/>
                <a:gd name="T18" fmla="*/ 55 w 80"/>
                <a:gd name="T19" fmla="*/ 3 h 80"/>
                <a:gd name="T20" fmla="*/ 68 w 80"/>
                <a:gd name="T21" fmla="*/ 11 h 80"/>
                <a:gd name="T22" fmla="*/ 77 w 80"/>
                <a:gd name="T23" fmla="*/ 24 h 80"/>
                <a:gd name="T24" fmla="*/ 80 w 80"/>
                <a:gd name="T25" fmla="*/ 40 h 80"/>
                <a:gd name="T26" fmla="*/ 77 w 80"/>
                <a:gd name="T27" fmla="*/ 56 h 80"/>
                <a:gd name="T28" fmla="*/ 68 w 80"/>
                <a:gd name="T29" fmla="*/ 68 h 80"/>
                <a:gd name="T30" fmla="*/ 55 w 80"/>
                <a:gd name="T31" fmla="*/ 77 h 80"/>
                <a:gd name="T32" fmla="*/ 40 w 80"/>
                <a:gd name="T33" fmla="*/ 80 h 80"/>
                <a:gd name="T34" fmla="*/ 40 w 80"/>
                <a:gd name="T35" fmla="*/ 16 h 80"/>
                <a:gd name="T36" fmla="*/ 30 w 80"/>
                <a:gd name="T37" fmla="*/ 18 h 80"/>
                <a:gd name="T38" fmla="*/ 23 w 80"/>
                <a:gd name="T39" fmla="*/ 23 h 80"/>
                <a:gd name="T40" fmla="*/ 18 w 80"/>
                <a:gd name="T41" fmla="*/ 31 h 80"/>
                <a:gd name="T42" fmla="*/ 16 w 80"/>
                <a:gd name="T43" fmla="*/ 40 h 80"/>
                <a:gd name="T44" fmla="*/ 18 w 80"/>
                <a:gd name="T45" fmla="*/ 49 h 80"/>
                <a:gd name="T46" fmla="*/ 23 w 80"/>
                <a:gd name="T47" fmla="*/ 57 h 80"/>
                <a:gd name="T48" fmla="*/ 30 w 80"/>
                <a:gd name="T49" fmla="*/ 62 h 80"/>
                <a:gd name="T50" fmla="*/ 40 w 80"/>
                <a:gd name="T51" fmla="*/ 64 h 80"/>
                <a:gd name="T52" fmla="*/ 50 w 80"/>
                <a:gd name="T53" fmla="*/ 62 h 80"/>
                <a:gd name="T54" fmla="*/ 57 w 80"/>
                <a:gd name="T55" fmla="*/ 57 h 80"/>
                <a:gd name="T56" fmla="*/ 62 w 80"/>
                <a:gd name="T57" fmla="*/ 49 h 80"/>
                <a:gd name="T58" fmla="*/ 64 w 80"/>
                <a:gd name="T59" fmla="*/ 40 h 80"/>
                <a:gd name="T60" fmla="*/ 62 w 80"/>
                <a:gd name="T61" fmla="*/ 31 h 80"/>
                <a:gd name="T62" fmla="*/ 57 w 80"/>
                <a:gd name="T63" fmla="*/ 23 h 80"/>
                <a:gd name="T64" fmla="*/ 50 w 80"/>
                <a:gd name="T65" fmla="*/ 18 h 80"/>
                <a:gd name="T66" fmla="*/ 40 w 80"/>
                <a:gd name="T67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lnTo>
                    <a:pt x="24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0"/>
                  </a:lnTo>
                  <a:lnTo>
                    <a:pt x="4" y="24"/>
                  </a:lnTo>
                  <a:lnTo>
                    <a:pt x="12" y="11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40"/>
                  </a:lnTo>
                  <a:lnTo>
                    <a:pt x="77" y="56"/>
                  </a:lnTo>
                  <a:lnTo>
                    <a:pt x="68" y="68"/>
                  </a:lnTo>
                  <a:lnTo>
                    <a:pt x="55" y="77"/>
                  </a:lnTo>
                  <a:lnTo>
                    <a:pt x="40" y="80"/>
                  </a:lnTo>
                  <a:close/>
                  <a:moveTo>
                    <a:pt x="40" y="16"/>
                  </a:moveTo>
                  <a:lnTo>
                    <a:pt x="30" y="18"/>
                  </a:lnTo>
                  <a:lnTo>
                    <a:pt x="23" y="23"/>
                  </a:lnTo>
                  <a:lnTo>
                    <a:pt x="18" y="31"/>
                  </a:lnTo>
                  <a:lnTo>
                    <a:pt x="16" y="40"/>
                  </a:lnTo>
                  <a:lnTo>
                    <a:pt x="18" y="49"/>
                  </a:lnTo>
                  <a:lnTo>
                    <a:pt x="23" y="57"/>
                  </a:lnTo>
                  <a:lnTo>
                    <a:pt x="30" y="62"/>
                  </a:lnTo>
                  <a:lnTo>
                    <a:pt x="40" y="64"/>
                  </a:lnTo>
                  <a:lnTo>
                    <a:pt x="50" y="62"/>
                  </a:lnTo>
                  <a:lnTo>
                    <a:pt x="57" y="57"/>
                  </a:lnTo>
                  <a:lnTo>
                    <a:pt x="62" y="49"/>
                  </a:lnTo>
                  <a:lnTo>
                    <a:pt x="64" y="40"/>
                  </a:lnTo>
                  <a:lnTo>
                    <a:pt x="62" y="31"/>
                  </a:lnTo>
                  <a:lnTo>
                    <a:pt x="57" y="23"/>
                  </a:lnTo>
                  <a:lnTo>
                    <a:pt x="50" y="18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0" name="Freeform 135">
              <a:extLst>
                <a:ext uri="{FF2B5EF4-FFF2-40B4-BE49-F238E27FC236}">
                  <a16:creationId xmlns:a16="http://schemas.microsoft.com/office/drawing/2014/main" id="{7D0C6B6A-E008-6B8C-49D8-71C4055A7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062" y="3233428"/>
              <a:ext cx="76200" cy="76200"/>
            </a:xfrm>
            <a:custGeom>
              <a:avLst/>
              <a:gdLst>
                <a:gd name="T0" fmla="*/ 32 w 64"/>
                <a:gd name="T1" fmla="*/ 64 h 64"/>
                <a:gd name="T2" fmla="*/ 20 w 64"/>
                <a:gd name="T3" fmla="*/ 61 h 64"/>
                <a:gd name="T4" fmla="*/ 9 w 64"/>
                <a:gd name="T5" fmla="*/ 54 h 64"/>
                <a:gd name="T6" fmla="*/ 3 w 64"/>
                <a:gd name="T7" fmla="*/ 45 h 64"/>
                <a:gd name="T8" fmla="*/ 0 w 64"/>
                <a:gd name="T9" fmla="*/ 32 h 64"/>
                <a:gd name="T10" fmla="*/ 3 w 64"/>
                <a:gd name="T11" fmla="*/ 20 h 64"/>
                <a:gd name="T12" fmla="*/ 9 w 64"/>
                <a:gd name="T13" fmla="*/ 9 h 64"/>
                <a:gd name="T14" fmla="*/ 20 w 64"/>
                <a:gd name="T15" fmla="*/ 3 h 64"/>
                <a:gd name="T16" fmla="*/ 32 w 64"/>
                <a:gd name="T17" fmla="*/ 0 h 64"/>
                <a:gd name="T18" fmla="*/ 45 w 64"/>
                <a:gd name="T19" fmla="*/ 3 h 64"/>
                <a:gd name="T20" fmla="*/ 54 w 64"/>
                <a:gd name="T21" fmla="*/ 9 h 64"/>
                <a:gd name="T22" fmla="*/ 61 w 64"/>
                <a:gd name="T23" fmla="*/ 20 h 64"/>
                <a:gd name="T24" fmla="*/ 64 w 64"/>
                <a:gd name="T25" fmla="*/ 32 h 64"/>
                <a:gd name="T26" fmla="*/ 61 w 64"/>
                <a:gd name="T27" fmla="*/ 45 h 64"/>
                <a:gd name="T28" fmla="*/ 54 w 64"/>
                <a:gd name="T29" fmla="*/ 54 h 64"/>
                <a:gd name="T30" fmla="*/ 45 w 64"/>
                <a:gd name="T31" fmla="*/ 61 h 64"/>
                <a:gd name="T32" fmla="*/ 32 w 64"/>
                <a:gd name="T33" fmla="*/ 64 h 64"/>
                <a:gd name="T34" fmla="*/ 32 w 64"/>
                <a:gd name="T35" fmla="*/ 16 h 64"/>
                <a:gd name="T36" fmla="*/ 27 w 64"/>
                <a:gd name="T37" fmla="*/ 17 h 64"/>
                <a:gd name="T38" fmla="*/ 22 w 64"/>
                <a:gd name="T39" fmla="*/ 19 h 64"/>
                <a:gd name="T40" fmla="*/ 19 w 64"/>
                <a:gd name="T41" fmla="*/ 22 h 64"/>
                <a:gd name="T42" fmla="*/ 17 w 64"/>
                <a:gd name="T43" fmla="*/ 27 h 64"/>
                <a:gd name="T44" fmla="*/ 16 w 64"/>
                <a:gd name="T45" fmla="*/ 32 h 64"/>
                <a:gd name="T46" fmla="*/ 17 w 64"/>
                <a:gd name="T47" fmla="*/ 37 h 64"/>
                <a:gd name="T48" fmla="*/ 19 w 64"/>
                <a:gd name="T49" fmla="*/ 42 h 64"/>
                <a:gd name="T50" fmla="*/ 22 w 64"/>
                <a:gd name="T51" fmla="*/ 45 h 64"/>
                <a:gd name="T52" fmla="*/ 27 w 64"/>
                <a:gd name="T53" fmla="*/ 47 h 64"/>
                <a:gd name="T54" fmla="*/ 32 w 64"/>
                <a:gd name="T55" fmla="*/ 48 h 64"/>
                <a:gd name="T56" fmla="*/ 37 w 64"/>
                <a:gd name="T57" fmla="*/ 47 h 64"/>
                <a:gd name="T58" fmla="*/ 42 w 64"/>
                <a:gd name="T59" fmla="*/ 45 h 64"/>
                <a:gd name="T60" fmla="*/ 45 w 64"/>
                <a:gd name="T61" fmla="*/ 42 h 64"/>
                <a:gd name="T62" fmla="*/ 47 w 64"/>
                <a:gd name="T63" fmla="*/ 37 h 64"/>
                <a:gd name="T64" fmla="*/ 48 w 64"/>
                <a:gd name="T65" fmla="*/ 32 h 64"/>
                <a:gd name="T66" fmla="*/ 47 w 64"/>
                <a:gd name="T67" fmla="*/ 27 h 64"/>
                <a:gd name="T68" fmla="*/ 45 w 64"/>
                <a:gd name="T69" fmla="*/ 22 h 64"/>
                <a:gd name="T70" fmla="*/ 42 w 64"/>
                <a:gd name="T71" fmla="*/ 19 h 64"/>
                <a:gd name="T72" fmla="*/ 37 w 64"/>
                <a:gd name="T73" fmla="*/ 17 h 64"/>
                <a:gd name="T74" fmla="*/ 32 w 64"/>
                <a:gd name="T75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lnTo>
                    <a:pt x="20" y="61"/>
                  </a:lnTo>
                  <a:lnTo>
                    <a:pt x="9" y="54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9" y="9"/>
                  </a:lnTo>
                  <a:lnTo>
                    <a:pt x="20" y="3"/>
                  </a:lnTo>
                  <a:lnTo>
                    <a:pt x="32" y="0"/>
                  </a:lnTo>
                  <a:lnTo>
                    <a:pt x="45" y="3"/>
                  </a:lnTo>
                  <a:lnTo>
                    <a:pt x="54" y="9"/>
                  </a:lnTo>
                  <a:lnTo>
                    <a:pt x="61" y="20"/>
                  </a:lnTo>
                  <a:lnTo>
                    <a:pt x="64" y="32"/>
                  </a:lnTo>
                  <a:lnTo>
                    <a:pt x="61" y="45"/>
                  </a:lnTo>
                  <a:lnTo>
                    <a:pt x="54" y="54"/>
                  </a:lnTo>
                  <a:lnTo>
                    <a:pt x="45" y="61"/>
                  </a:lnTo>
                  <a:lnTo>
                    <a:pt x="32" y="64"/>
                  </a:lnTo>
                  <a:close/>
                  <a:moveTo>
                    <a:pt x="32" y="16"/>
                  </a:moveTo>
                  <a:lnTo>
                    <a:pt x="27" y="17"/>
                  </a:lnTo>
                  <a:lnTo>
                    <a:pt x="22" y="19"/>
                  </a:lnTo>
                  <a:lnTo>
                    <a:pt x="19" y="22"/>
                  </a:lnTo>
                  <a:lnTo>
                    <a:pt x="17" y="27"/>
                  </a:lnTo>
                  <a:lnTo>
                    <a:pt x="16" y="32"/>
                  </a:lnTo>
                  <a:lnTo>
                    <a:pt x="17" y="37"/>
                  </a:lnTo>
                  <a:lnTo>
                    <a:pt x="19" y="42"/>
                  </a:lnTo>
                  <a:lnTo>
                    <a:pt x="22" y="45"/>
                  </a:lnTo>
                  <a:lnTo>
                    <a:pt x="27" y="47"/>
                  </a:lnTo>
                  <a:lnTo>
                    <a:pt x="32" y="48"/>
                  </a:lnTo>
                  <a:lnTo>
                    <a:pt x="37" y="47"/>
                  </a:lnTo>
                  <a:lnTo>
                    <a:pt x="42" y="45"/>
                  </a:lnTo>
                  <a:lnTo>
                    <a:pt x="45" y="42"/>
                  </a:lnTo>
                  <a:lnTo>
                    <a:pt x="47" y="37"/>
                  </a:lnTo>
                  <a:lnTo>
                    <a:pt x="48" y="32"/>
                  </a:lnTo>
                  <a:lnTo>
                    <a:pt x="47" y="27"/>
                  </a:lnTo>
                  <a:lnTo>
                    <a:pt x="45" y="22"/>
                  </a:lnTo>
                  <a:lnTo>
                    <a:pt x="42" y="19"/>
                  </a:lnTo>
                  <a:lnTo>
                    <a:pt x="37" y="17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1" name="Freeform 136">
              <a:extLst>
                <a:ext uri="{FF2B5EF4-FFF2-40B4-BE49-F238E27FC236}">
                  <a16:creationId xmlns:a16="http://schemas.microsoft.com/office/drawing/2014/main" id="{D1A075A4-7D80-231C-08AE-297163A0F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2162" y="3176278"/>
              <a:ext cx="95250" cy="95250"/>
            </a:xfrm>
            <a:custGeom>
              <a:avLst/>
              <a:gdLst>
                <a:gd name="T0" fmla="*/ 40 w 80"/>
                <a:gd name="T1" fmla="*/ 80 h 80"/>
                <a:gd name="T2" fmla="*/ 25 w 80"/>
                <a:gd name="T3" fmla="*/ 77 h 80"/>
                <a:gd name="T4" fmla="*/ 12 w 80"/>
                <a:gd name="T5" fmla="*/ 68 h 80"/>
                <a:gd name="T6" fmla="*/ 3 w 80"/>
                <a:gd name="T7" fmla="*/ 55 h 80"/>
                <a:gd name="T8" fmla="*/ 0 w 80"/>
                <a:gd name="T9" fmla="*/ 40 h 80"/>
                <a:gd name="T10" fmla="*/ 3 w 80"/>
                <a:gd name="T11" fmla="*/ 24 h 80"/>
                <a:gd name="T12" fmla="*/ 12 w 80"/>
                <a:gd name="T13" fmla="*/ 12 h 80"/>
                <a:gd name="T14" fmla="*/ 25 w 80"/>
                <a:gd name="T15" fmla="*/ 3 h 80"/>
                <a:gd name="T16" fmla="*/ 40 w 80"/>
                <a:gd name="T17" fmla="*/ 0 h 80"/>
                <a:gd name="T18" fmla="*/ 56 w 80"/>
                <a:gd name="T19" fmla="*/ 3 h 80"/>
                <a:gd name="T20" fmla="*/ 69 w 80"/>
                <a:gd name="T21" fmla="*/ 12 h 80"/>
                <a:gd name="T22" fmla="*/ 77 w 80"/>
                <a:gd name="T23" fmla="*/ 24 h 80"/>
                <a:gd name="T24" fmla="*/ 80 w 80"/>
                <a:gd name="T25" fmla="*/ 40 h 80"/>
                <a:gd name="T26" fmla="*/ 77 w 80"/>
                <a:gd name="T27" fmla="*/ 55 h 80"/>
                <a:gd name="T28" fmla="*/ 69 w 80"/>
                <a:gd name="T29" fmla="*/ 68 h 80"/>
                <a:gd name="T30" fmla="*/ 56 w 80"/>
                <a:gd name="T31" fmla="*/ 77 h 80"/>
                <a:gd name="T32" fmla="*/ 40 w 80"/>
                <a:gd name="T33" fmla="*/ 80 h 80"/>
                <a:gd name="T34" fmla="*/ 40 w 80"/>
                <a:gd name="T35" fmla="*/ 16 h 80"/>
                <a:gd name="T36" fmla="*/ 31 w 80"/>
                <a:gd name="T37" fmla="*/ 17 h 80"/>
                <a:gd name="T38" fmla="*/ 24 w 80"/>
                <a:gd name="T39" fmla="*/ 23 h 80"/>
                <a:gd name="T40" fmla="*/ 18 w 80"/>
                <a:gd name="T41" fmla="*/ 30 h 80"/>
                <a:gd name="T42" fmla="*/ 16 w 80"/>
                <a:gd name="T43" fmla="*/ 40 h 80"/>
                <a:gd name="T44" fmla="*/ 18 w 80"/>
                <a:gd name="T45" fmla="*/ 50 h 80"/>
                <a:gd name="T46" fmla="*/ 24 w 80"/>
                <a:gd name="T47" fmla="*/ 57 h 80"/>
                <a:gd name="T48" fmla="*/ 31 w 80"/>
                <a:gd name="T49" fmla="*/ 62 h 80"/>
                <a:gd name="T50" fmla="*/ 40 w 80"/>
                <a:gd name="T51" fmla="*/ 64 h 80"/>
                <a:gd name="T52" fmla="*/ 49 w 80"/>
                <a:gd name="T53" fmla="*/ 62 h 80"/>
                <a:gd name="T54" fmla="*/ 57 w 80"/>
                <a:gd name="T55" fmla="*/ 57 h 80"/>
                <a:gd name="T56" fmla="*/ 62 w 80"/>
                <a:gd name="T57" fmla="*/ 50 h 80"/>
                <a:gd name="T58" fmla="*/ 64 w 80"/>
                <a:gd name="T59" fmla="*/ 40 h 80"/>
                <a:gd name="T60" fmla="*/ 62 w 80"/>
                <a:gd name="T61" fmla="*/ 30 h 80"/>
                <a:gd name="T62" fmla="*/ 57 w 80"/>
                <a:gd name="T63" fmla="*/ 23 h 80"/>
                <a:gd name="T64" fmla="*/ 49 w 80"/>
                <a:gd name="T65" fmla="*/ 17 h 80"/>
                <a:gd name="T66" fmla="*/ 40 w 80"/>
                <a:gd name="T67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lnTo>
                    <a:pt x="25" y="77"/>
                  </a:lnTo>
                  <a:lnTo>
                    <a:pt x="12" y="68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5" y="3"/>
                  </a:lnTo>
                  <a:lnTo>
                    <a:pt x="40" y="0"/>
                  </a:lnTo>
                  <a:lnTo>
                    <a:pt x="56" y="3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0" y="40"/>
                  </a:lnTo>
                  <a:lnTo>
                    <a:pt x="77" y="55"/>
                  </a:lnTo>
                  <a:lnTo>
                    <a:pt x="69" y="68"/>
                  </a:lnTo>
                  <a:lnTo>
                    <a:pt x="56" y="77"/>
                  </a:lnTo>
                  <a:lnTo>
                    <a:pt x="40" y="80"/>
                  </a:lnTo>
                  <a:close/>
                  <a:moveTo>
                    <a:pt x="40" y="16"/>
                  </a:moveTo>
                  <a:lnTo>
                    <a:pt x="31" y="17"/>
                  </a:lnTo>
                  <a:lnTo>
                    <a:pt x="24" y="23"/>
                  </a:lnTo>
                  <a:lnTo>
                    <a:pt x="18" y="30"/>
                  </a:lnTo>
                  <a:lnTo>
                    <a:pt x="16" y="40"/>
                  </a:lnTo>
                  <a:lnTo>
                    <a:pt x="18" y="50"/>
                  </a:lnTo>
                  <a:lnTo>
                    <a:pt x="24" y="57"/>
                  </a:lnTo>
                  <a:lnTo>
                    <a:pt x="31" y="62"/>
                  </a:lnTo>
                  <a:lnTo>
                    <a:pt x="40" y="64"/>
                  </a:lnTo>
                  <a:lnTo>
                    <a:pt x="49" y="62"/>
                  </a:lnTo>
                  <a:lnTo>
                    <a:pt x="57" y="57"/>
                  </a:lnTo>
                  <a:lnTo>
                    <a:pt x="62" y="50"/>
                  </a:lnTo>
                  <a:lnTo>
                    <a:pt x="64" y="40"/>
                  </a:lnTo>
                  <a:lnTo>
                    <a:pt x="62" y="30"/>
                  </a:lnTo>
                  <a:lnTo>
                    <a:pt x="57" y="23"/>
                  </a:lnTo>
                  <a:lnTo>
                    <a:pt x="49" y="17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2" name="Freeform 137">
              <a:extLst>
                <a:ext uri="{FF2B5EF4-FFF2-40B4-BE49-F238E27FC236}">
                  <a16:creationId xmlns:a16="http://schemas.microsoft.com/office/drawing/2014/main" id="{AD7F0BC9-1B83-EC6F-E210-3F72EE5E3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987" y="3442978"/>
              <a:ext cx="172641" cy="138113"/>
            </a:xfrm>
            <a:custGeom>
              <a:avLst/>
              <a:gdLst>
                <a:gd name="T0" fmla="*/ 142 w 145"/>
                <a:gd name="T1" fmla="*/ 24 h 116"/>
                <a:gd name="T2" fmla="*/ 139 w 145"/>
                <a:gd name="T3" fmla="*/ 18 h 116"/>
                <a:gd name="T4" fmla="*/ 134 w 145"/>
                <a:gd name="T5" fmla="*/ 12 h 116"/>
                <a:gd name="T6" fmla="*/ 126 w 145"/>
                <a:gd name="T7" fmla="*/ 7 h 116"/>
                <a:gd name="T8" fmla="*/ 118 w 145"/>
                <a:gd name="T9" fmla="*/ 2 h 116"/>
                <a:gd name="T10" fmla="*/ 106 w 145"/>
                <a:gd name="T11" fmla="*/ 0 h 116"/>
                <a:gd name="T12" fmla="*/ 92 w 145"/>
                <a:gd name="T13" fmla="*/ 0 h 116"/>
                <a:gd name="T14" fmla="*/ 76 w 145"/>
                <a:gd name="T15" fmla="*/ 4 h 116"/>
                <a:gd name="T16" fmla="*/ 75 w 145"/>
                <a:gd name="T17" fmla="*/ 4 h 116"/>
                <a:gd name="T18" fmla="*/ 5 w 145"/>
                <a:gd name="T19" fmla="*/ 41 h 116"/>
                <a:gd name="T20" fmla="*/ 1 w 145"/>
                <a:gd name="T21" fmla="*/ 43 h 116"/>
                <a:gd name="T22" fmla="*/ 0 w 145"/>
                <a:gd name="T23" fmla="*/ 45 h 116"/>
                <a:gd name="T24" fmla="*/ 0 w 145"/>
                <a:gd name="T25" fmla="*/ 49 h 116"/>
                <a:gd name="T26" fmla="*/ 1 w 145"/>
                <a:gd name="T27" fmla="*/ 52 h 116"/>
                <a:gd name="T28" fmla="*/ 2 w 145"/>
                <a:gd name="T29" fmla="*/ 54 h 116"/>
                <a:gd name="T30" fmla="*/ 6 w 145"/>
                <a:gd name="T31" fmla="*/ 56 h 116"/>
                <a:gd name="T32" fmla="*/ 9 w 145"/>
                <a:gd name="T33" fmla="*/ 56 h 116"/>
                <a:gd name="T34" fmla="*/ 12 w 145"/>
                <a:gd name="T35" fmla="*/ 55 h 116"/>
                <a:gd name="T36" fmla="*/ 81 w 145"/>
                <a:gd name="T37" fmla="*/ 19 h 116"/>
                <a:gd name="T38" fmla="*/ 97 w 145"/>
                <a:gd name="T39" fmla="*/ 16 h 116"/>
                <a:gd name="T40" fmla="*/ 110 w 145"/>
                <a:gd name="T41" fmla="*/ 17 h 116"/>
                <a:gd name="T42" fmla="*/ 121 w 145"/>
                <a:gd name="T43" fmla="*/ 22 h 116"/>
                <a:gd name="T44" fmla="*/ 124 w 145"/>
                <a:gd name="T45" fmla="*/ 25 h 116"/>
                <a:gd name="T46" fmla="*/ 126 w 145"/>
                <a:gd name="T47" fmla="*/ 28 h 116"/>
                <a:gd name="T48" fmla="*/ 127 w 145"/>
                <a:gd name="T49" fmla="*/ 30 h 116"/>
                <a:gd name="T50" fmla="*/ 119 w 145"/>
                <a:gd name="T51" fmla="*/ 36 h 116"/>
                <a:gd name="T52" fmla="*/ 106 w 145"/>
                <a:gd name="T53" fmla="*/ 43 h 116"/>
                <a:gd name="T54" fmla="*/ 90 w 145"/>
                <a:gd name="T55" fmla="*/ 52 h 116"/>
                <a:gd name="T56" fmla="*/ 72 w 145"/>
                <a:gd name="T57" fmla="*/ 61 h 116"/>
                <a:gd name="T58" fmla="*/ 54 w 145"/>
                <a:gd name="T59" fmla="*/ 72 h 116"/>
                <a:gd name="T60" fmla="*/ 37 w 145"/>
                <a:gd name="T61" fmla="*/ 82 h 116"/>
                <a:gd name="T62" fmla="*/ 21 w 145"/>
                <a:gd name="T63" fmla="*/ 91 h 116"/>
                <a:gd name="T64" fmla="*/ 8 w 145"/>
                <a:gd name="T65" fmla="*/ 98 h 116"/>
                <a:gd name="T66" fmla="*/ 8 w 145"/>
                <a:gd name="T67" fmla="*/ 116 h 116"/>
                <a:gd name="T68" fmla="*/ 21 w 145"/>
                <a:gd name="T69" fmla="*/ 110 h 116"/>
                <a:gd name="T70" fmla="*/ 36 w 145"/>
                <a:gd name="T71" fmla="*/ 101 h 116"/>
                <a:gd name="T72" fmla="*/ 52 w 145"/>
                <a:gd name="T73" fmla="*/ 92 h 116"/>
                <a:gd name="T74" fmla="*/ 68 w 145"/>
                <a:gd name="T75" fmla="*/ 82 h 116"/>
                <a:gd name="T76" fmla="*/ 85 w 145"/>
                <a:gd name="T77" fmla="*/ 73 h 116"/>
                <a:gd name="T78" fmla="*/ 100 w 145"/>
                <a:gd name="T79" fmla="*/ 64 h 116"/>
                <a:gd name="T80" fmla="*/ 114 w 145"/>
                <a:gd name="T81" fmla="*/ 56 h 116"/>
                <a:gd name="T82" fmla="*/ 126 w 145"/>
                <a:gd name="T83" fmla="*/ 50 h 116"/>
                <a:gd name="T84" fmla="*/ 134 w 145"/>
                <a:gd name="T85" fmla="*/ 45 h 116"/>
                <a:gd name="T86" fmla="*/ 138 w 145"/>
                <a:gd name="T87" fmla="*/ 43 h 116"/>
                <a:gd name="T88" fmla="*/ 142 w 145"/>
                <a:gd name="T89" fmla="*/ 39 h 116"/>
                <a:gd name="T90" fmla="*/ 145 w 145"/>
                <a:gd name="T91" fmla="*/ 32 h 116"/>
                <a:gd name="T92" fmla="*/ 142 w 145"/>
                <a:gd name="T93" fmla="*/ 2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" h="116">
                  <a:moveTo>
                    <a:pt x="142" y="24"/>
                  </a:moveTo>
                  <a:lnTo>
                    <a:pt x="139" y="18"/>
                  </a:lnTo>
                  <a:lnTo>
                    <a:pt x="134" y="12"/>
                  </a:lnTo>
                  <a:lnTo>
                    <a:pt x="126" y="7"/>
                  </a:lnTo>
                  <a:lnTo>
                    <a:pt x="118" y="2"/>
                  </a:lnTo>
                  <a:lnTo>
                    <a:pt x="106" y="0"/>
                  </a:lnTo>
                  <a:lnTo>
                    <a:pt x="92" y="0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5" y="41"/>
                  </a:lnTo>
                  <a:lnTo>
                    <a:pt x="1" y="43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9" y="56"/>
                  </a:lnTo>
                  <a:lnTo>
                    <a:pt x="12" y="55"/>
                  </a:lnTo>
                  <a:lnTo>
                    <a:pt x="81" y="19"/>
                  </a:lnTo>
                  <a:lnTo>
                    <a:pt x="97" y="16"/>
                  </a:lnTo>
                  <a:lnTo>
                    <a:pt x="110" y="17"/>
                  </a:lnTo>
                  <a:lnTo>
                    <a:pt x="121" y="22"/>
                  </a:lnTo>
                  <a:lnTo>
                    <a:pt x="124" y="25"/>
                  </a:lnTo>
                  <a:lnTo>
                    <a:pt x="126" y="28"/>
                  </a:lnTo>
                  <a:lnTo>
                    <a:pt x="127" y="30"/>
                  </a:lnTo>
                  <a:lnTo>
                    <a:pt x="119" y="36"/>
                  </a:lnTo>
                  <a:lnTo>
                    <a:pt x="106" y="43"/>
                  </a:lnTo>
                  <a:lnTo>
                    <a:pt x="90" y="52"/>
                  </a:lnTo>
                  <a:lnTo>
                    <a:pt x="72" y="61"/>
                  </a:lnTo>
                  <a:lnTo>
                    <a:pt x="54" y="72"/>
                  </a:lnTo>
                  <a:lnTo>
                    <a:pt x="37" y="82"/>
                  </a:lnTo>
                  <a:lnTo>
                    <a:pt x="21" y="91"/>
                  </a:lnTo>
                  <a:lnTo>
                    <a:pt x="8" y="98"/>
                  </a:lnTo>
                  <a:lnTo>
                    <a:pt x="8" y="116"/>
                  </a:lnTo>
                  <a:lnTo>
                    <a:pt x="21" y="110"/>
                  </a:lnTo>
                  <a:lnTo>
                    <a:pt x="36" y="101"/>
                  </a:lnTo>
                  <a:lnTo>
                    <a:pt x="52" y="92"/>
                  </a:lnTo>
                  <a:lnTo>
                    <a:pt x="68" y="82"/>
                  </a:lnTo>
                  <a:lnTo>
                    <a:pt x="85" y="73"/>
                  </a:lnTo>
                  <a:lnTo>
                    <a:pt x="100" y="64"/>
                  </a:lnTo>
                  <a:lnTo>
                    <a:pt x="114" y="56"/>
                  </a:lnTo>
                  <a:lnTo>
                    <a:pt x="126" y="50"/>
                  </a:lnTo>
                  <a:lnTo>
                    <a:pt x="134" y="45"/>
                  </a:lnTo>
                  <a:lnTo>
                    <a:pt x="138" y="43"/>
                  </a:lnTo>
                  <a:lnTo>
                    <a:pt x="142" y="39"/>
                  </a:lnTo>
                  <a:lnTo>
                    <a:pt x="145" y="32"/>
                  </a:lnTo>
                  <a:lnTo>
                    <a:pt x="142" y="24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3" name="Freeform 138">
              <a:extLst>
                <a:ext uri="{FF2B5EF4-FFF2-40B4-BE49-F238E27FC236}">
                  <a16:creationId xmlns:a16="http://schemas.microsoft.com/office/drawing/2014/main" id="{40673F23-2949-6E58-8561-B01CA281F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762" y="3452503"/>
              <a:ext cx="298847" cy="180975"/>
            </a:xfrm>
            <a:custGeom>
              <a:avLst/>
              <a:gdLst>
                <a:gd name="T0" fmla="*/ 217 w 251"/>
                <a:gd name="T1" fmla="*/ 56 h 152"/>
                <a:gd name="T2" fmla="*/ 184 w 251"/>
                <a:gd name="T3" fmla="*/ 56 h 152"/>
                <a:gd name="T4" fmla="*/ 157 w 251"/>
                <a:gd name="T5" fmla="*/ 63 h 152"/>
                <a:gd name="T6" fmla="*/ 143 w 251"/>
                <a:gd name="T7" fmla="*/ 59 h 152"/>
                <a:gd name="T8" fmla="*/ 126 w 251"/>
                <a:gd name="T9" fmla="*/ 31 h 152"/>
                <a:gd name="T10" fmla="*/ 98 w 251"/>
                <a:gd name="T11" fmla="*/ 9 h 152"/>
                <a:gd name="T12" fmla="*/ 56 w 251"/>
                <a:gd name="T13" fmla="*/ 0 h 152"/>
                <a:gd name="T14" fmla="*/ 50 w 251"/>
                <a:gd name="T15" fmla="*/ 3 h 152"/>
                <a:gd name="T16" fmla="*/ 48 w 251"/>
                <a:gd name="T17" fmla="*/ 8 h 152"/>
                <a:gd name="T18" fmla="*/ 50 w 251"/>
                <a:gd name="T19" fmla="*/ 14 h 152"/>
                <a:gd name="T20" fmla="*/ 56 w 251"/>
                <a:gd name="T21" fmla="*/ 16 h 152"/>
                <a:gd name="T22" fmla="*/ 91 w 251"/>
                <a:gd name="T23" fmla="*/ 23 h 152"/>
                <a:gd name="T24" fmla="*/ 115 w 251"/>
                <a:gd name="T25" fmla="*/ 43 h 152"/>
                <a:gd name="T26" fmla="*/ 128 w 251"/>
                <a:gd name="T27" fmla="*/ 66 h 152"/>
                <a:gd name="T28" fmla="*/ 129 w 251"/>
                <a:gd name="T29" fmla="*/ 69 h 152"/>
                <a:gd name="T30" fmla="*/ 140 w 251"/>
                <a:gd name="T31" fmla="*/ 75 h 152"/>
                <a:gd name="T32" fmla="*/ 161 w 251"/>
                <a:gd name="T33" fmla="*/ 79 h 152"/>
                <a:gd name="T34" fmla="*/ 170 w 251"/>
                <a:gd name="T35" fmla="*/ 79 h 152"/>
                <a:gd name="T36" fmla="*/ 187 w 251"/>
                <a:gd name="T37" fmla="*/ 72 h 152"/>
                <a:gd name="T38" fmla="*/ 213 w 251"/>
                <a:gd name="T39" fmla="*/ 71 h 152"/>
                <a:gd name="T40" fmla="*/ 228 w 251"/>
                <a:gd name="T41" fmla="*/ 77 h 152"/>
                <a:gd name="T42" fmla="*/ 233 w 251"/>
                <a:gd name="T43" fmla="*/ 86 h 152"/>
                <a:gd name="T44" fmla="*/ 233 w 251"/>
                <a:gd name="T45" fmla="*/ 93 h 152"/>
                <a:gd name="T46" fmla="*/ 226 w 251"/>
                <a:gd name="T47" fmla="*/ 101 h 152"/>
                <a:gd name="T48" fmla="*/ 158 w 251"/>
                <a:gd name="T49" fmla="*/ 136 h 152"/>
                <a:gd name="T50" fmla="*/ 90 w 251"/>
                <a:gd name="T51" fmla="*/ 129 h 152"/>
                <a:gd name="T52" fmla="*/ 42 w 251"/>
                <a:gd name="T53" fmla="*/ 107 h 152"/>
                <a:gd name="T54" fmla="*/ 9 w 251"/>
                <a:gd name="T55" fmla="*/ 71 h 152"/>
                <a:gd name="T56" fmla="*/ 0 w 251"/>
                <a:gd name="T57" fmla="*/ 86 h 152"/>
                <a:gd name="T58" fmla="*/ 33 w 251"/>
                <a:gd name="T59" fmla="*/ 120 h 152"/>
                <a:gd name="T60" fmla="*/ 74 w 251"/>
                <a:gd name="T61" fmla="*/ 141 h 152"/>
                <a:gd name="T62" fmla="*/ 118 w 251"/>
                <a:gd name="T63" fmla="*/ 150 h 152"/>
                <a:gd name="T64" fmla="*/ 160 w 251"/>
                <a:gd name="T65" fmla="*/ 152 h 152"/>
                <a:gd name="T66" fmla="*/ 160 w 251"/>
                <a:gd name="T67" fmla="*/ 152 h 152"/>
                <a:gd name="T68" fmla="*/ 163 w 251"/>
                <a:gd name="T69" fmla="*/ 151 h 152"/>
                <a:gd name="T70" fmla="*/ 228 w 251"/>
                <a:gd name="T71" fmla="*/ 119 h 152"/>
                <a:gd name="T72" fmla="*/ 246 w 251"/>
                <a:gd name="T73" fmla="*/ 103 h 152"/>
                <a:gd name="T74" fmla="*/ 251 w 251"/>
                <a:gd name="T75" fmla="*/ 90 h 152"/>
                <a:gd name="T76" fmla="*/ 241 w 251"/>
                <a:gd name="T77" fmla="*/ 6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1" h="152">
                  <a:moveTo>
                    <a:pt x="230" y="60"/>
                  </a:moveTo>
                  <a:lnTo>
                    <a:pt x="217" y="56"/>
                  </a:lnTo>
                  <a:lnTo>
                    <a:pt x="201" y="53"/>
                  </a:lnTo>
                  <a:lnTo>
                    <a:pt x="184" y="56"/>
                  </a:lnTo>
                  <a:lnTo>
                    <a:pt x="166" y="64"/>
                  </a:lnTo>
                  <a:lnTo>
                    <a:pt x="157" y="63"/>
                  </a:lnTo>
                  <a:lnTo>
                    <a:pt x="148" y="62"/>
                  </a:lnTo>
                  <a:lnTo>
                    <a:pt x="143" y="59"/>
                  </a:lnTo>
                  <a:lnTo>
                    <a:pt x="136" y="45"/>
                  </a:lnTo>
                  <a:lnTo>
                    <a:pt x="126" y="31"/>
                  </a:lnTo>
                  <a:lnTo>
                    <a:pt x="114" y="19"/>
                  </a:lnTo>
                  <a:lnTo>
                    <a:pt x="98" y="9"/>
                  </a:lnTo>
                  <a:lnTo>
                    <a:pt x="78" y="3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50" y="14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75" y="18"/>
                  </a:lnTo>
                  <a:lnTo>
                    <a:pt x="91" y="23"/>
                  </a:lnTo>
                  <a:lnTo>
                    <a:pt x="104" y="32"/>
                  </a:lnTo>
                  <a:lnTo>
                    <a:pt x="115" y="43"/>
                  </a:lnTo>
                  <a:lnTo>
                    <a:pt x="124" y="55"/>
                  </a:lnTo>
                  <a:lnTo>
                    <a:pt x="128" y="66"/>
                  </a:lnTo>
                  <a:lnTo>
                    <a:pt x="129" y="66"/>
                  </a:lnTo>
                  <a:lnTo>
                    <a:pt x="129" y="69"/>
                  </a:lnTo>
                  <a:lnTo>
                    <a:pt x="130" y="70"/>
                  </a:lnTo>
                  <a:lnTo>
                    <a:pt x="140" y="75"/>
                  </a:lnTo>
                  <a:lnTo>
                    <a:pt x="152" y="78"/>
                  </a:lnTo>
                  <a:lnTo>
                    <a:pt x="161" y="79"/>
                  </a:lnTo>
                  <a:lnTo>
                    <a:pt x="168" y="80"/>
                  </a:lnTo>
                  <a:lnTo>
                    <a:pt x="170" y="79"/>
                  </a:lnTo>
                  <a:lnTo>
                    <a:pt x="172" y="78"/>
                  </a:lnTo>
                  <a:lnTo>
                    <a:pt x="187" y="72"/>
                  </a:lnTo>
                  <a:lnTo>
                    <a:pt x="201" y="70"/>
                  </a:lnTo>
                  <a:lnTo>
                    <a:pt x="213" y="71"/>
                  </a:lnTo>
                  <a:lnTo>
                    <a:pt x="223" y="74"/>
                  </a:lnTo>
                  <a:lnTo>
                    <a:pt x="228" y="77"/>
                  </a:lnTo>
                  <a:lnTo>
                    <a:pt x="231" y="81"/>
                  </a:lnTo>
                  <a:lnTo>
                    <a:pt x="233" y="86"/>
                  </a:lnTo>
                  <a:lnTo>
                    <a:pt x="234" y="90"/>
                  </a:lnTo>
                  <a:lnTo>
                    <a:pt x="233" y="93"/>
                  </a:lnTo>
                  <a:lnTo>
                    <a:pt x="230" y="98"/>
                  </a:lnTo>
                  <a:lnTo>
                    <a:pt x="226" y="101"/>
                  </a:lnTo>
                  <a:lnTo>
                    <a:pt x="220" y="105"/>
                  </a:lnTo>
                  <a:lnTo>
                    <a:pt x="158" y="136"/>
                  </a:lnTo>
                  <a:lnTo>
                    <a:pt x="121" y="134"/>
                  </a:lnTo>
                  <a:lnTo>
                    <a:pt x="90" y="129"/>
                  </a:lnTo>
                  <a:lnTo>
                    <a:pt x="64" y="120"/>
                  </a:lnTo>
                  <a:lnTo>
                    <a:pt x="42" y="107"/>
                  </a:lnTo>
                  <a:lnTo>
                    <a:pt x="23" y="91"/>
                  </a:lnTo>
                  <a:lnTo>
                    <a:pt x="9" y="71"/>
                  </a:lnTo>
                  <a:lnTo>
                    <a:pt x="0" y="47"/>
                  </a:lnTo>
                  <a:lnTo>
                    <a:pt x="0" y="86"/>
                  </a:lnTo>
                  <a:lnTo>
                    <a:pt x="15" y="105"/>
                  </a:lnTo>
                  <a:lnTo>
                    <a:pt x="33" y="120"/>
                  </a:lnTo>
                  <a:lnTo>
                    <a:pt x="53" y="132"/>
                  </a:lnTo>
                  <a:lnTo>
                    <a:pt x="74" y="141"/>
                  </a:lnTo>
                  <a:lnTo>
                    <a:pt x="96" y="146"/>
                  </a:lnTo>
                  <a:lnTo>
                    <a:pt x="118" y="150"/>
                  </a:lnTo>
                  <a:lnTo>
                    <a:pt x="140" y="151"/>
                  </a:lnTo>
                  <a:lnTo>
                    <a:pt x="160" y="152"/>
                  </a:lnTo>
                  <a:lnTo>
                    <a:pt x="160" y="152"/>
                  </a:lnTo>
                  <a:lnTo>
                    <a:pt x="160" y="152"/>
                  </a:lnTo>
                  <a:lnTo>
                    <a:pt x="161" y="151"/>
                  </a:lnTo>
                  <a:lnTo>
                    <a:pt x="163" y="151"/>
                  </a:lnTo>
                  <a:lnTo>
                    <a:pt x="163" y="151"/>
                  </a:lnTo>
                  <a:lnTo>
                    <a:pt x="228" y="119"/>
                  </a:lnTo>
                  <a:lnTo>
                    <a:pt x="240" y="112"/>
                  </a:lnTo>
                  <a:lnTo>
                    <a:pt x="246" y="103"/>
                  </a:lnTo>
                  <a:lnTo>
                    <a:pt x="250" y="95"/>
                  </a:lnTo>
                  <a:lnTo>
                    <a:pt x="251" y="90"/>
                  </a:lnTo>
                  <a:lnTo>
                    <a:pt x="248" y="78"/>
                  </a:lnTo>
                  <a:lnTo>
                    <a:pt x="241" y="69"/>
                  </a:lnTo>
                  <a:lnTo>
                    <a:pt x="230" y="6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4" name="Freeform 139">
              <a:extLst>
                <a:ext uri="{FF2B5EF4-FFF2-40B4-BE49-F238E27FC236}">
                  <a16:creationId xmlns:a16="http://schemas.microsoft.com/office/drawing/2014/main" id="{C0866C16-4BFB-073E-9CAF-CD0212E67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762" y="3376303"/>
              <a:ext cx="157163" cy="64294"/>
            </a:xfrm>
            <a:custGeom>
              <a:avLst/>
              <a:gdLst>
                <a:gd name="T0" fmla="*/ 0 w 132"/>
                <a:gd name="T1" fmla="*/ 54 h 54"/>
                <a:gd name="T2" fmla="*/ 3 w 132"/>
                <a:gd name="T3" fmla="*/ 48 h 54"/>
                <a:gd name="T4" fmla="*/ 6 w 132"/>
                <a:gd name="T5" fmla="*/ 42 h 54"/>
                <a:gd name="T6" fmla="*/ 17 w 132"/>
                <a:gd name="T7" fmla="*/ 31 h 54"/>
                <a:gd name="T8" fmla="*/ 31 w 132"/>
                <a:gd name="T9" fmla="*/ 23 h 54"/>
                <a:gd name="T10" fmla="*/ 47 w 132"/>
                <a:gd name="T11" fmla="*/ 17 h 54"/>
                <a:gd name="T12" fmla="*/ 64 w 132"/>
                <a:gd name="T13" fmla="*/ 16 h 54"/>
                <a:gd name="T14" fmla="*/ 78 w 132"/>
                <a:gd name="T15" fmla="*/ 17 h 54"/>
                <a:gd name="T16" fmla="*/ 92 w 132"/>
                <a:gd name="T17" fmla="*/ 22 h 54"/>
                <a:gd name="T18" fmla="*/ 104 w 132"/>
                <a:gd name="T19" fmla="*/ 28 h 54"/>
                <a:gd name="T20" fmla="*/ 115 w 132"/>
                <a:gd name="T21" fmla="*/ 34 h 54"/>
                <a:gd name="T22" fmla="*/ 124 w 132"/>
                <a:gd name="T23" fmla="*/ 40 h 54"/>
                <a:gd name="T24" fmla="*/ 129 w 132"/>
                <a:gd name="T25" fmla="*/ 44 h 54"/>
                <a:gd name="T26" fmla="*/ 130 w 132"/>
                <a:gd name="T27" fmla="*/ 45 h 54"/>
                <a:gd name="T28" fmla="*/ 132 w 132"/>
                <a:gd name="T29" fmla="*/ 46 h 54"/>
                <a:gd name="T30" fmla="*/ 130 w 132"/>
                <a:gd name="T31" fmla="*/ 42 h 54"/>
                <a:gd name="T32" fmla="*/ 129 w 132"/>
                <a:gd name="T33" fmla="*/ 37 h 54"/>
                <a:gd name="T34" fmla="*/ 128 w 132"/>
                <a:gd name="T35" fmla="*/ 32 h 54"/>
                <a:gd name="T36" fmla="*/ 128 w 132"/>
                <a:gd name="T37" fmla="*/ 28 h 54"/>
                <a:gd name="T38" fmla="*/ 129 w 132"/>
                <a:gd name="T39" fmla="*/ 24 h 54"/>
                <a:gd name="T40" fmla="*/ 117 w 132"/>
                <a:gd name="T41" fmla="*/ 16 h 54"/>
                <a:gd name="T42" fmla="*/ 101 w 132"/>
                <a:gd name="T43" fmla="*/ 9 h 54"/>
                <a:gd name="T44" fmla="*/ 84 w 132"/>
                <a:gd name="T45" fmla="*/ 2 h 54"/>
                <a:gd name="T46" fmla="*/ 64 w 132"/>
                <a:gd name="T47" fmla="*/ 0 h 54"/>
                <a:gd name="T48" fmla="*/ 46 w 132"/>
                <a:gd name="T49" fmla="*/ 1 h 54"/>
                <a:gd name="T50" fmla="*/ 29 w 132"/>
                <a:gd name="T51" fmla="*/ 7 h 54"/>
                <a:gd name="T52" fmla="*/ 13 w 132"/>
                <a:gd name="T53" fmla="*/ 14 h 54"/>
                <a:gd name="T54" fmla="*/ 0 w 132"/>
                <a:gd name="T55" fmla="*/ 25 h 54"/>
                <a:gd name="T56" fmla="*/ 0 w 132"/>
                <a:gd name="T5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2" h="54">
                  <a:moveTo>
                    <a:pt x="0" y="54"/>
                  </a:moveTo>
                  <a:lnTo>
                    <a:pt x="3" y="48"/>
                  </a:lnTo>
                  <a:lnTo>
                    <a:pt x="6" y="42"/>
                  </a:lnTo>
                  <a:lnTo>
                    <a:pt x="17" y="31"/>
                  </a:lnTo>
                  <a:lnTo>
                    <a:pt x="31" y="23"/>
                  </a:lnTo>
                  <a:lnTo>
                    <a:pt x="47" y="17"/>
                  </a:lnTo>
                  <a:lnTo>
                    <a:pt x="64" y="16"/>
                  </a:lnTo>
                  <a:lnTo>
                    <a:pt x="78" y="17"/>
                  </a:lnTo>
                  <a:lnTo>
                    <a:pt x="92" y="22"/>
                  </a:lnTo>
                  <a:lnTo>
                    <a:pt x="104" y="28"/>
                  </a:lnTo>
                  <a:lnTo>
                    <a:pt x="115" y="34"/>
                  </a:lnTo>
                  <a:lnTo>
                    <a:pt x="124" y="40"/>
                  </a:lnTo>
                  <a:lnTo>
                    <a:pt x="129" y="44"/>
                  </a:lnTo>
                  <a:lnTo>
                    <a:pt x="130" y="45"/>
                  </a:lnTo>
                  <a:lnTo>
                    <a:pt x="132" y="46"/>
                  </a:lnTo>
                  <a:lnTo>
                    <a:pt x="130" y="42"/>
                  </a:lnTo>
                  <a:lnTo>
                    <a:pt x="129" y="37"/>
                  </a:lnTo>
                  <a:lnTo>
                    <a:pt x="128" y="32"/>
                  </a:lnTo>
                  <a:lnTo>
                    <a:pt x="128" y="28"/>
                  </a:lnTo>
                  <a:lnTo>
                    <a:pt x="129" y="24"/>
                  </a:lnTo>
                  <a:lnTo>
                    <a:pt x="117" y="16"/>
                  </a:lnTo>
                  <a:lnTo>
                    <a:pt x="101" y="9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6" y="1"/>
                  </a:lnTo>
                  <a:lnTo>
                    <a:pt x="29" y="7"/>
                  </a:lnTo>
                  <a:lnTo>
                    <a:pt x="13" y="14"/>
                  </a:lnTo>
                  <a:lnTo>
                    <a:pt x="0" y="25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26" name="Prostokąt 92">
            <a:extLst>
              <a:ext uri="{FF2B5EF4-FFF2-40B4-BE49-F238E27FC236}">
                <a16:creationId xmlns:a16="http://schemas.microsoft.com/office/drawing/2014/main" id="{3D5831AB-2D18-C182-4EB1-AC07DF44EB72}"/>
              </a:ext>
            </a:extLst>
          </p:cNvPr>
          <p:cNvSpPr/>
          <p:nvPr/>
        </p:nvSpPr>
        <p:spPr>
          <a:xfrm>
            <a:off x="3023199" y="2294884"/>
            <a:ext cx="174341" cy="1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Prostokąt 92">
            <a:extLst>
              <a:ext uri="{FF2B5EF4-FFF2-40B4-BE49-F238E27FC236}">
                <a16:creationId xmlns:a16="http://schemas.microsoft.com/office/drawing/2014/main" id="{F1CE604C-8C92-BB90-37BD-C6C8D99B5C3C}"/>
              </a:ext>
            </a:extLst>
          </p:cNvPr>
          <p:cNvSpPr/>
          <p:nvPr/>
        </p:nvSpPr>
        <p:spPr>
          <a:xfrm>
            <a:off x="3962850" y="2294884"/>
            <a:ext cx="174341" cy="1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28" name="Grupa 45">
            <a:extLst>
              <a:ext uri="{FF2B5EF4-FFF2-40B4-BE49-F238E27FC236}">
                <a16:creationId xmlns:a16="http://schemas.microsoft.com/office/drawing/2014/main" id="{5F3F3B61-AAA4-C207-1C57-C4A4FED16456}"/>
              </a:ext>
            </a:extLst>
          </p:cNvPr>
          <p:cNvGrpSpPr/>
          <p:nvPr/>
        </p:nvGrpSpPr>
        <p:grpSpPr>
          <a:xfrm>
            <a:off x="4221182" y="2274369"/>
            <a:ext cx="232321" cy="181346"/>
            <a:chOff x="11160125" y="5008563"/>
            <a:chExt cx="762000" cy="711200"/>
          </a:xfrm>
          <a:solidFill>
            <a:schemeClr val="accent1"/>
          </a:solidFill>
        </p:grpSpPr>
        <p:sp>
          <p:nvSpPr>
            <p:cNvPr id="36" name="Freeform 8651">
              <a:extLst>
                <a:ext uri="{FF2B5EF4-FFF2-40B4-BE49-F238E27FC236}">
                  <a16:creationId xmlns:a16="http://schemas.microsoft.com/office/drawing/2014/main" id="{78564BB3-35DE-98F0-BE71-57AD5E69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325" y="5643563"/>
              <a:ext cx="609600" cy="25400"/>
            </a:xfrm>
            <a:custGeom>
              <a:avLst/>
              <a:gdLst>
                <a:gd name="T0" fmla="*/ 376 w 384"/>
                <a:gd name="T1" fmla="*/ 16 h 16"/>
                <a:gd name="T2" fmla="*/ 8 w 384"/>
                <a:gd name="T3" fmla="*/ 16 h 16"/>
                <a:gd name="T4" fmla="*/ 5 w 384"/>
                <a:gd name="T5" fmla="*/ 16 h 16"/>
                <a:gd name="T6" fmla="*/ 2 w 384"/>
                <a:gd name="T7" fmla="*/ 14 h 16"/>
                <a:gd name="T8" fmla="*/ 0 w 384"/>
                <a:gd name="T9" fmla="*/ 12 h 16"/>
                <a:gd name="T10" fmla="*/ 0 w 384"/>
                <a:gd name="T11" fmla="*/ 8 h 16"/>
                <a:gd name="T12" fmla="*/ 0 w 384"/>
                <a:gd name="T13" fmla="*/ 5 h 16"/>
                <a:gd name="T14" fmla="*/ 2 w 384"/>
                <a:gd name="T15" fmla="*/ 2 h 16"/>
                <a:gd name="T16" fmla="*/ 5 w 384"/>
                <a:gd name="T17" fmla="*/ 1 h 16"/>
                <a:gd name="T18" fmla="*/ 8 w 384"/>
                <a:gd name="T19" fmla="*/ 0 h 16"/>
                <a:gd name="T20" fmla="*/ 376 w 384"/>
                <a:gd name="T21" fmla="*/ 0 h 16"/>
                <a:gd name="T22" fmla="*/ 379 w 384"/>
                <a:gd name="T23" fmla="*/ 1 h 16"/>
                <a:gd name="T24" fmla="*/ 381 w 384"/>
                <a:gd name="T25" fmla="*/ 2 h 16"/>
                <a:gd name="T26" fmla="*/ 383 w 384"/>
                <a:gd name="T27" fmla="*/ 5 h 16"/>
                <a:gd name="T28" fmla="*/ 384 w 384"/>
                <a:gd name="T29" fmla="*/ 8 h 16"/>
                <a:gd name="T30" fmla="*/ 383 w 384"/>
                <a:gd name="T31" fmla="*/ 12 h 16"/>
                <a:gd name="T32" fmla="*/ 381 w 384"/>
                <a:gd name="T33" fmla="*/ 14 h 16"/>
                <a:gd name="T34" fmla="*/ 379 w 384"/>
                <a:gd name="T35" fmla="*/ 16 h 16"/>
                <a:gd name="T36" fmla="*/ 376 w 384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4" h="16">
                  <a:moveTo>
                    <a:pt x="376" y="16"/>
                  </a:moveTo>
                  <a:lnTo>
                    <a:pt x="8" y="16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376" y="0"/>
                  </a:lnTo>
                  <a:lnTo>
                    <a:pt x="379" y="1"/>
                  </a:lnTo>
                  <a:lnTo>
                    <a:pt x="381" y="2"/>
                  </a:lnTo>
                  <a:lnTo>
                    <a:pt x="383" y="5"/>
                  </a:lnTo>
                  <a:lnTo>
                    <a:pt x="384" y="8"/>
                  </a:lnTo>
                  <a:lnTo>
                    <a:pt x="383" y="12"/>
                  </a:lnTo>
                  <a:lnTo>
                    <a:pt x="381" y="14"/>
                  </a:lnTo>
                  <a:lnTo>
                    <a:pt x="379" y="16"/>
                  </a:lnTo>
                  <a:lnTo>
                    <a:pt x="376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7" name="Freeform 8652">
              <a:extLst>
                <a:ext uri="{FF2B5EF4-FFF2-40B4-BE49-F238E27FC236}">
                  <a16:creationId xmlns:a16="http://schemas.microsoft.com/office/drawing/2014/main" id="{A422E799-C9FD-34FF-F00C-C05284939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23625" y="5592763"/>
              <a:ext cx="635000" cy="76200"/>
            </a:xfrm>
            <a:custGeom>
              <a:avLst/>
              <a:gdLst>
                <a:gd name="T0" fmla="*/ 392 w 400"/>
                <a:gd name="T1" fmla="*/ 48 h 48"/>
                <a:gd name="T2" fmla="*/ 8 w 400"/>
                <a:gd name="T3" fmla="*/ 48 h 48"/>
                <a:gd name="T4" fmla="*/ 5 w 400"/>
                <a:gd name="T5" fmla="*/ 48 h 48"/>
                <a:gd name="T6" fmla="*/ 3 w 400"/>
                <a:gd name="T7" fmla="*/ 46 h 48"/>
                <a:gd name="T8" fmla="*/ 1 w 400"/>
                <a:gd name="T9" fmla="*/ 44 h 48"/>
                <a:gd name="T10" fmla="*/ 0 w 400"/>
                <a:gd name="T11" fmla="*/ 40 h 48"/>
                <a:gd name="T12" fmla="*/ 0 w 400"/>
                <a:gd name="T13" fmla="*/ 8 h 48"/>
                <a:gd name="T14" fmla="*/ 1 w 400"/>
                <a:gd name="T15" fmla="*/ 5 h 48"/>
                <a:gd name="T16" fmla="*/ 3 w 400"/>
                <a:gd name="T17" fmla="*/ 3 h 48"/>
                <a:gd name="T18" fmla="*/ 5 w 400"/>
                <a:gd name="T19" fmla="*/ 0 h 48"/>
                <a:gd name="T20" fmla="*/ 8 w 400"/>
                <a:gd name="T21" fmla="*/ 0 h 48"/>
                <a:gd name="T22" fmla="*/ 392 w 400"/>
                <a:gd name="T23" fmla="*/ 0 h 48"/>
                <a:gd name="T24" fmla="*/ 395 w 400"/>
                <a:gd name="T25" fmla="*/ 0 h 48"/>
                <a:gd name="T26" fmla="*/ 398 w 400"/>
                <a:gd name="T27" fmla="*/ 3 h 48"/>
                <a:gd name="T28" fmla="*/ 399 w 400"/>
                <a:gd name="T29" fmla="*/ 5 h 48"/>
                <a:gd name="T30" fmla="*/ 400 w 400"/>
                <a:gd name="T31" fmla="*/ 8 h 48"/>
                <a:gd name="T32" fmla="*/ 400 w 400"/>
                <a:gd name="T33" fmla="*/ 40 h 48"/>
                <a:gd name="T34" fmla="*/ 399 w 400"/>
                <a:gd name="T35" fmla="*/ 44 h 48"/>
                <a:gd name="T36" fmla="*/ 398 w 400"/>
                <a:gd name="T37" fmla="*/ 46 h 48"/>
                <a:gd name="T38" fmla="*/ 395 w 400"/>
                <a:gd name="T39" fmla="*/ 48 h 48"/>
                <a:gd name="T40" fmla="*/ 392 w 400"/>
                <a:gd name="T41" fmla="*/ 48 h 48"/>
                <a:gd name="T42" fmla="*/ 16 w 400"/>
                <a:gd name="T43" fmla="*/ 32 h 48"/>
                <a:gd name="T44" fmla="*/ 384 w 400"/>
                <a:gd name="T45" fmla="*/ 32 h 48"/>
                <a:gd name="T46" fmla="*/ 384 w 400"/>
                <a:gd name="T47" fmla="*/ 16 h 48"/>
                <a:gd name="T48" fmla="*/ 16 w 400"/>
                <a:gd name="T49" fmla="*/ 16 h 48"/>
                <a:gd name="T50" fmla="*/ 16 w 400"/>
                <a:gd name="T51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0" h="48">
                  <a:moveTo>
                    <a:pt x="392" y="48"/>
                  </a:moveTo>
                  <a:lnTo>
                    <a:pt x="8" y="48"/>
                  </a:lnTo>
                  <a:lnTo>
                    <a:pt x="5" y="48"/>
                  </a:lnTo>
                  <a:lnTo>
                    <a:pt x="3" y="46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392" y="0"/>
                  </a:lnTo>
                  <a:lnTo>
                    <a:pt x="395" y="0"/>
                  </a:lnTo>
                  <a:lnTo>
                    <a:pt x="398" y="3"/>
                  </a:lnTo>
                  <a:lnTo>
                    <a:pt x="399" y="5"/>
                  </a:lnTo>
                  <a:lnTo>
                    <a:pt x="400" y="8"/>
                  </a:lnTo>
                  <a:lnTo>
                    <a:pt x="400" y="40"/>
                  </a:lnTo>
                  <a:lnTo>
                    <a:pt x="399" y="44"/>
                  </a:lnTo>
                  <a:lnTo>
                    <a:pt x="398" y="46"/>
                  </a:lnTo>
                  <a:lnTo>
                    <a:pt x="395" y="48"/>
                  </a:lnTo>
                  <a:lnTo>
                    <a:pt x="392" y="48"/>
                  </a:lnTo>
                  <a:close/>
                  <a:moveTo>
                    <a:pt x="16" y="32"/>
                  </a:moveTo>
                  <a:lnTo>
                    <a:pt x="384" y="32"/>
                  </a:lnTo>
                  <a:lnTo>
                    <a:pt x="384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8" name="Freeform 8653">
              <a:extLst>
                <a:ext uri="{FF2B5EF4-FFF2-40B4-BE49-F238E27FC236}">
                  <a16:creationId xmlns:a16="http://schemas.microsoft.com/office/drawing/2014/main" id="{F69DF49F-555F-49FC-15B4-F31C0ADC1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85525" y="5643563"/>
              <a:ext cx="711200" cy="76200"/>
            </a:xfrm>
            <a:custGeom>
              <a:avLst/>
              <a:gdLst>
                <a:gd name="T0" fmla="*/ 440 w 448"/>
                <a:gd name="T1" fmla="*/ 48 h 48"/>
                <a:gd name="T2" fmla="*/ 9 w 448"/>
                <a:gd name="T3" fmla="*/ 48 h 48"/>
                <a:gd name="T4" fmla="*/ 5 w 448"/>
                <a:gd name="T5" fmla="*/ 47 h 48"/>
                <a:gd name="T6" fmla="*/ 2 w 448"/>
                <a:gd name="T7" fmla="*/ 46 h 48"/>
                <a:gd name="T8" fmla="*/ 1 w 448"/>
                <a:gd name="T9" fmla="*/ 43 h 48"/>
                <a:gd name="T10" fmla="*/ 0 w 448"/>
                <a:gd name="T11" fmla="*/ 40 h 48"/>
                <a:gd name="T12" fmla="*/ 0 w 448"/>
                <a:gd name="T13" fmla="*/ 8 h 48"/>
                <a:gd name="T14" fmla="*/ 1 w 448"/>
                <a:gd name="T15" fmla="*/ 5 h 48"/>
                <a:gd name="T16" fmla="*/ 2 w 448"/>
                <a:gd name="T17" fmla="*/ 2 h 48"/>
                <a:gd name="T18" fmla="*/ 5 w 448"/>
                <a:gd name="T19" fmla="*/ 1 h 48"/>
                <a:gd name="T20" fmla="*/ 9 w 448"/>
                <a:gd name="T21" fmla="*/ 0 h 48"/>
                <a:gd name="T22" fmla="*/ 440 w 448"/>
                <a:gd name="T23" fmla="*/ 0 h 48"/>
                <a:gd name="T24" fmla="*/ 443 w 448"/>
                <a:gd name="T25" fmla="*/ 1 h 48"/>
                <a:gd name="T26" fmla="*/ 446 w 448"/>
                <a:gd name="T27" fmla="*/ 2 h 48"/>
                <a:gd name="T28" fmla="*/ 448 w 448"/>
                <a:gd name="T29" fmla="*/ 5 h 48"/>
                <a:gd name="T30" fmla="*/ 448 w 448"/>
                <a:gd name="T31" fmla="*/ 8 h 48"/>
                <a:gd name="T32" fmla="*/ 448 w 448"/>
                <a:gd name="T33" fmla="*/ 40 h 48"/>
                <a:gd name="T34" fmla="*/ 448 w 448"/>
                <a:gd name="T35" fmla="*/ 43 h 48"/>
                <a:gd name="T36" fmla="*/ 446 w 448"/>
                <a:gd name="T37" fmla="*/ 46 h 48"/>
                <a:gd name="T38" fmla="*/ 443 w 448"/>
                <a:gd name="T39" fmla="*/ 47 h 48"/>
                <a:gd name="T40" fmla="*/ 440 w 448"/>
                <a:gd name="T41" fmla="*/ 48 h 48"/>
                <a:gd name="T42" fmla="*/ 16 w 448"/>
                <a:gd name="T43" fmla="*/ 32 h 48"/>
                <a:gd name="T44" fmla="*/ 432 w 448"/>
                <a:gd name="T45" fmla="*/ 32 h 48"/>
                <a:gd name="T46" fmla="*/ 432 w 448"/>
                <a:gd name="T47" fmla="*/ 16 h 48"/>
                <a:gd name="T48" fmla="*/ 16 w 448"/>
                <a:gd name="T49" fmla="*/ 16 h 48"/>
                <a:gd name="T50" fmla="*/ 16 w 448"/>
                <a:gd name="T51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8" h="48">
                  <a:moveTo>
                    <a:pt x="440" y="48"/>
                  </a:moveTo>
                  <a:lnTo>
                    <a:pt x="9" y="48"/>
                  </a:lnTo>
                  <a:lnTo>
                    <a:pt x="5" y="47"/>
                  </a:lnTo>
                  <a:lnTo>
                    <a:pt x="2" y="46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9" y="0"/>
                  </a:lnTo>
                  <a:lnTo>
                    <a:pt x="440" y="0"/>
                  </a:lnTo>
                  <a:lnTo>
                    <a:pt x="443" y="1"/>
                  </a:lnTo>
                  <a:lnTo>
                    <a:pt x="446" y="2"/>
                  </a:lnTo>
                  <a:lnTo>
                    <a:pt x="448" y="5"/>
                  </a:lnTo>
                  <a:lnTo>
                    <a:pt x="448" y="8"/>
                  </a:lnTo>
                  <a:lnTo>
                    <a:pt x="448" y="40"/>
                  </a:lnTo>
                  <a:lnTo>
                    <a:pt x="448" y="43"/>
                  </a:lnTo>
                  <a:lnTo>
                    <a:pt x="446" y="46"/>
                  </a:lnTo>
                  <a:lnTo>
                    <a:pt x="443" y="47"/>
                  </a:lnTo>
                  <a:lnTo>
                    <a:pt x="440" y="48"/>
                  </a:lnTo>
                  <a:close/>
                  <a:moveTo>
                    <a:pt x="16" y="32"/>
                  </a:moveTo>
                  <a:lnTo>
                    <a:pt x="432" y="32"/>
                  </a:lnTo>
                  <a:lnTo>
                    <a:pt x="43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9" name="Freeform 8654">
              <a:extLst>
                <a:ext uri="{FF2B5EF4-FFF2-40B4-BE49-F238E27FC236}">
                  <a16:creationId xmlns:a16="http://schemas.microsoft.com/office/drawing/2014/main" id="{3A9D9374-14A5-260B-553D-9E735D545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5275263"/>
              <a:ext cx="635000" cy="63500"/>
            </a:xfrm>
            <a:custGeom>
              <a:avLst/>
              <a:gdLst>
                <a:gd name="T0" fmla="*/ 384 w 400"/>
                <a:gd name="T1" fmla="*/ 0 h 40"/>
                <a:gd name="T2" fmla="*/ 384 w 400"/>
                <a:gd name="T3" fmla="*/ 24 h 40"/>
                <a:gd name="T4" fmla="*/ 16 w 400"/>
                <a:gd name="T5" fmla="*/ 24 h 40"/>
                <a:gd name="T6" fmla="*/ 16 w 400"/>
                <a:gd name="T7" fmla="*/ 0 h 40"/>
                <a:gd name="T8" fmla="*/ 0 w 400"/>
                <a:gd name="T9" fmla="*/ 0 h 40"/>
                <a:gd name="T10" fmla="*/ 0 w 400"/>
                <a:gd name="T11" fmla="*/ 31 h 40"/>
                <a:gd name="T12" fmla="*/ 1 w 400"/>
                <a:gd name="T13" fmla="*/ 35 h 40"/>
                <a:gd name="T14" fmla="*/ 3 w 400"/>
                <a:gd name="T15" fmla="*/ 38 h 40"/>
                <a:gd name="T16" fmla="*/ 5 w 400"/>
                <a:gd name="T17" fmla="*/ 39 h 40"/>
                <a:gd name="T18" fmla="*/ 8 w 400"/>
                <a:gd name="T19" fmla="*/ 40 h 40"/>
                <a:gd name="T20" fmla="*/ 392 w 400"/>
                <a:gd name="T21" fmla="*/ 40 h 40"/>
                <a:gd name="T22" fmla="*/ 395 w 400"/>
                <a:gd name="T23" fmla="*/ 39 h 40"/>
                <a:gd name="T24" fmla="*/ 398 w 400"/>
                <a:gd name="T25" fmla="*/ 38 h 40"/>
                <a:gd name="T26" fmla="*/ 399 w 400"/>
                <a:gd name="T27" fmla="*/ 35 h 40"/>
                <a:gd name="T28" fmla="*/ 400 w 400"/>
                <a:gd name="T29" fmla="*/ 31 h 40"/>
                <a:gd name="T30" fmla="*/ 400 w 400"/>
                <a:gd name="T31" fmla="*/ 0 h 40"/>
                <a:gd name="T32" fmla="*/ 384 w 400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40">
                  <a:moveTo>
                    <a:pt x="384" y="0"/>
                  </a:moveTo>
                  <a:lnTo>
                    <a:pt x="384" y="24"/>
                  </a:lnTo>
                  <a:lnTo>
                    <a:pt x="16" y="2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8" y="40"/>
                  </a:lnTo>
                  <a:lnTo>
                    <a:pt x="392" y="40"/>
                  </a:lnTo>
                  <a:lnTo>
                    <a:pt x="395" y="39"/>
                  </a:lnTo>
                  <a:lnTo>
                    <a:pt x="398" y="38"/>
                  </a:lnTo>
                  <a:lnTo>
                    <a:pt x="399" y="35"/>
                  </a:lnTo>
                  <a:lnTo>
                    <a:pt x="400" y="31"/>
                  </a:lnTo>
                  <a:lnTo>
                    <a:pt x="400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0" name="Freeform 8655">
              <a:extLst>
                <a:ext uri="{FF2B5EF4-FFF2-40B4-BE49-F238E27FC236}">
                  <a16:creationId xmlns:a16="http://schemas.microsoft.com/office/drawing/2014/main" id="{93C94077-FEC7-D3A1-2C51-041605847D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60125" y="5008563"/>
              <a:ext cx="762000" cy="279400"/>
            </a:xfrm>
            <a:custGeom>
              <a:avLst/>
              <a:gdLst>
                <a:gd name="T0" fmla="*/ 472 w 480"/>
                <a:gd name="T1" fmla="*/ 176 h 176"/>
                <a:gd name="T2" fmla="*/ 8 w 480"/>
                <a:gd name="T3" fmla="*/ 176 h 176"/>
                <a:gd name="T4" fmla="*/ 5 w 480"/>
                <a:gd name="T5" fmla="*/ 176 h 176"/>
                <a:gd name="T6" fmla="*/ 2 w 480"/>
                <a:gd name="T7" fmla="*/ 174 h 176"/>
                <a:gd name="T8" fmla="*/ 1 w 480"/>
                <a:gd name="T9" fmla="*/ 171 h 176"/>
                <a:gd name="T10" fmla="*/ 0 w 480"/>
                <a:gd name="T11" fmla="*/ 168 h 176"/>
                <a:gd name="T12" fmla="*/ 0 w 480"/>
                <a:gd name="T13" fmla="*/ 144 h 176"/>
                <a:gd name="T14" fmla="*/ 1 w 480"/>
                <a:gd name="T15" fmla="*/ 141 h 176"/>
                <a:gd name="T16" fmla="*/ 2 w 480"/>
                <a:gd name="T17" fmla="*/ 139 h 176"/>
                <a:gd name="T18" fmla="*/ 4 w 480"/>
                <a:gd name="T19" fmla="*/ 137 h 176"/>
                <a:gd name="T20" fmla="*/ 235 w 480"/>
                <a:gd name="T21" fmla="*/ 1 h 176"/>
                <a:gd name="T22" fmla="*/ 239 w 480"/>
                <a:gd name="T23" fmla="*/ 0 h 176"/>
                <a:gd name="T24" fmla="*/ 241 w 480"/>
                <a:gd name="T25" fmla="*/ 0 h 176"/>
                <a:gd name="T26" fmla="*/ 244 w 480"/>
                <a:gd name="T27" fmla="*/ 1 h 176"/>
                <a:gd name="T28" fmla="*/ 476 w 480"/>
                <a:gd name="T29" fmla="*/ 137 h 176"/>
                <a:gd name="T30" fmla="*/ 478 w 480"/>
                <a:gd name="T31" fmla="*/ 139 h 176"/>
                <a:gd name="T32" fmla="*/ 480 w 480"/>
                <a:gd name="T33" fmla="*/ 141 h 176"/>
                <a:gd name="T34" fmla="*/ 480 w 480"/>
                <a:gd name="T35" fmla="*/ 144 h 176"/>
                <a:gd name="T36" fmla="*/ 480 w 480"/>
                <a:gd name="T37" fmla="*/ 168 h 176"/>
                <a:gd name="T38" fmla="*/ 480 w 480"/>
                <a:gd name="T39" fmla="*/ 171 h 176"/>
                <a:gd name="T40" fmla="*/ 478 w 480"/>
                <a:gd name="T41" fmla="*/ 174 h 176"/>
                <a:gd name="T42" fmla="*/ 476 w 480"/>
                <a:gd name="T43" fmla="*/ 176 h 176"/>
                <a:gd name="T44" fmla="*/ 472 w 480"/>
                <a:gd name="T45" fmla="*/ 176 h 176"/>
                <a:gd name="T46" fmla="*/ 16 w 480"/>
                <a:gd name="T47" fmla="*/ 160 h 176"/>
                <a:gd name="T48" fmla="*/ 464 w 480"/>
                <a:gd name="T49" fmla="*/ 160 h 176"/>
                <a:gd name="T50" fmla="*/ 464 w 480"/>
                <a:gd name="T51" fmla="*/ 149 h 176"/>
                <a:gd name="T52" fmla="*/ 240 w 480"/>
                <a:gd name="T53" fmla="*/ 18 h 176"/>
                <a:gd name="T54" fmla="*/ 16 w 480"/>
                <a:gd name="T55" fmla="*/ 149 h 176"/>
                <a:gd name="T56" fmla="*/ 16 w 480"/>
                <a:gd name="T57" fmla="*/ 1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0" h="176">
                  <a:moveTo>
                    <a:pt x="472" y="176"/>
                  </a:moveTo>
                  <a:lnTo>
                    <a:pt x="8" y="176"/>
                  </a:lnTo>
                  <a:lnTo>
                    <a:pt x="5" y="176"/>
                  </a:lnTo>
                  <a:lnTo>
                    <a:pt x="2" y="174"/>
                  </a:lnTo>
                  <a:lnTo>
                    <a:pt x="1" y="171"/>
                  </a:lnTo>
                  <a:lnTo>
                    <a:pt x="0" y="168"/>
                  </a:lnTo>
                  <a:lnTo>
                    <a:pt x="0" y="144"/>
                  </a:lnTo>
                  <a:lnTo>
                    <a:pt x="1" y="141"/>
                  </a:lnTo>
                  <a:lnTo>
                    <a:pt x="2" y="139"/>
                  </a:lnTo>
                  <a:lnTo>
                    <a:pt x="4" y="137"/>
                  </a:lnTo>
                  <a:lnTo>
                    <a:pt x="235" y="1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4" y="1"/>
                  </a:lnTo>
                  <a:lnTo>
                    <a:pt x="476" y="137"/>
                  </a:lnTo>
                  <a:lnTo>
                    <a:pt x="478" y="139"/>
                  </a:lnTo>
                  <a:lnTo>
                    <a:pt x="480" y="141"/>
                  </a:lnTo>
                  <a:lnTo>
                    <a:pt x="480" y="144"/>
                  </a:lnTo>
                  <a:lnTo>
                    <a:pt x="480" y="168"/>
                  </a:lnTo>
                  <a:lnTo>
                    <a:pt x="480" y="171"/>
                  </a:lnTo>
                  <a:lnTo>
                    <a:pt x="478" y="174"/>
                  </a:lnTo>
                  <a:lnTo>
                    <a:pt x="476" y="176"/>
                  </a:lnTo>
                  <a:lnTo>
                    <a:pt x="472" y="176"/>
                  </a:lnTo>
                  <a:close/>
                  <a:moveTo>
                    <a:pt x="16" y="160"/>
                  </a:moveTo>
                  <a:lnTo>
                    <a:pt x="464" y="160"/>
                  </a:lnTo>
                  <a:lnTo>
                    <a:pt x="464" y="149"/>
                  </a:lnTo>
                  <a:lnTo>
                    <a:pt x="240" y="18"/>
                  </a:lnTo>
                  <a:lnTo>
                    <a:pt x="16" y="149"/>
                  </a:lnTo>
                  <a:lnTo>
                    <a:pt x="16" y="16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1" name="Freeform 8656">
              <a:extLst>
                <a:ext uri="{FF2B5EF4-FFF2-40B4-BE49-F238E27FC236}">
                  <a16:creationId xmlns:a16="http://schemas.microsoft.com/office/drawing/2014/main" id="{03C94B30-F925-C017-65F5-BFC528539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2363" y="5067301"/>
              <a:ext cx="517525" cy="169863"/>
            </a:xfrm>
            <a:custGeom>
              <a:avLst/>
              <a:gdLst>
                <a:gd name="T0" fmla="*/ 318 w 326"/>
                <a:gd name="T1" fmla="*/ 107 h 107"/>
                <a:gd name="T2" fmla="*/ 8 w 326"/>
                <a:gd name="T3" fmla="*/ 107 h 107"/>
                <a:gd name="T4" fmla="*/ 6 w 326"/>
                <a:gd name="T5" fmla="*/ 107 h 107"/>
                <a:gd name="T6" fmla="*/ 3 w 326"/>
                <a:gd name="T7" fmla="*/ 105 h 107"/>
                <a:gd name="T8" fmla="*/ 1 w 326"/>
                <a:gd name="T9" fmla="*/ 103 h 107"/>
                <a:gd name="T10" fmla="*/ 0 w 326"/>
                <a:gd name="T11" fmla="*/ 101 h 107"/>
                <a:gd name="T12" fmla="*/ 0 w 326"/>
                <a:gd name="T13" fmla="*/ 99 h 107"/>
                <a:gd name="T14" fmla="*/ 0 w 326"/>
                <a:gd name="T15" fmla="*/ 96 h 107"/>
                <a:gd name="T16" fmla="*/ 1 w 326"/>
                <a:gd name="T17" fmla="*/ 94 h 107"/>
                <a:gd name="T18" fmla="*/ 3 w 326"/>
                <a:gd name="T19" fmla="*/ 93 h 107"/>
                <a:gd name="T20" fmla="*/ 158 w 326"/>
                <a:gd name="T21" fmla="*/ 1 h 107"/>
                <a:gd name="T22" fmla="*/ 162 w 326"/>
                <a:gd name="T23" fmla="*/ 0 h 107"/>
                <a:gd name="T24" fmla="*/ 164 w 326"/>
                <a:gd name="T25" fmla="*/ 0 h 107"/>
                <a:gd name="T26" fmla="*/ 167 w 326"/>
                <a:gd name="T27" fmla="*/ 1 h 107"/>
                <a:gd name="T28" fmla="*/ 322 w 326"/>
                <a:gd name="T29" fmla="*/ 93 h 107"/>
                <a:gd name="T30" fmla="*/ 324 w 326"/>
                <a:gd name="T31" fmla="*/ 94 h 107"/>
                <a:gd name="T32" fmla="*/ 325 w 326"/>
                <a:gd name="T33" fmla="*/ 96 h 107"/>
                <a:gd name="T34" fmla="*/ 326 w 326"/>
                <a:gd name="T35" fmla="*/ 99 h 107"/>
                <a:gd name="T36" fmla="*/ 325 w 326"/>
                <a:gd name="T37" fmla="*/ 101 h 107"/>
                <a:gd name="T38" fmla="*/ 324 w 326"/>
                <a:gd name="T39" fmla="*/ 103 h 107"/>
                <a:gd name="T40" fmla="*/ 323 w 326"/>
                <a:gd name="T41" fmla="*/ 105 h 107"/>
                <a:gd name="T42" fmla="*/ 321 w 326"/>
                <a:gd name="T43" fmla="*/ 107 h 107"/>
                <a:gd name="T44" fmla="*/ 318 w 326"/>
                <a:gd name="T45" fmla="*/ 107 h 107"/>
                <a:gd name="T46" fmla="*/ 37 w 326"/>
                <a:gd name="T47" fmla="*/ 91 h 107"/>
                <a:gd name="T48" fmla="*/ 289 w 326"/>
                <a:gd name="T49" fmla="*/ 91 h 107"/>
                <a:gd name="T50" fmla="*/ 163 w 326"/>
                <a:gd name="T51" fmla="*/ 17 h 107"/>
                <a:gd name="T52" fmla="*/ 37 w 326"/>
                <a:gd name="T5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6" h="107">
                  <a:moveTo>
                    <a:pt x="318" y="107"/>
                  </a:moveTo>
                  <a:lnTo>
                    <a:pt x="8" y="107"/>
                  </a:lnTo>
                  <a:lnTo>
                    <a:pt x="6" y="107"/>
                  </a:lnTo>
                  <a:lnTo>
                    <a:pt x="3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1" y="94"/>
                  </a:lnTo>
                  <a:lnTo>
                    <a:pt x="3" y="93"/>
                  </a:lnTo>
                  <a:lnTo>
                    <a:pt x="158" y="1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7" y="1"/>
                  </a:lnTo>
                  <a:lnTo>
                    <a:pt x="322" y="93"/>
                  </a:lnTo>
                  <a:lnTo>
                    <a:pt x="324" y="94"/>
                  </a:lnTo>
                  <a:lnTo>
                    <a:pt x="325" y="96"/>
                  </a:lnTo>
                  <a:lnTo>
                    <a:pt x="326" y="99"/>
                  </a:lnTo>
                  <a:lnTo>
                    <a:pt x="325" y="101"/>
                  </a:lnTo>
                  <a:lnTo>
                    <a:pt x="324" y="103"/>
                  </a:lnTo>
                  <a:lnTo>
                    <a:pt x="323" y="105"/>
                  </a:lnTo>
                  <a:lnTo>
                    <a:pt x="321" y="107"/>
                  </a:lnTo>
                  <a:lnTo>
                    <a:pt x="318" y="107"/>
                  </a:lnTo>
                  <a:close/>
                  <a:moveTo>
                    <a:pt x="37" y="91"/>
                  </a:moveTo>
                  <a:lnTo>
                    <a:pt x="289" y="91"/>
                  </a:lnTo>
                  <a:lnTo>
                    <a:pt x="163" y="17"/>
                  </a:lnTo>
                  <a:lnTo>
                    <a:pt x="37" y="91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2" name="Freeform 8657">
              <a:extLst>
                <a:ext uri="{FF2B5EF4-FFF2-40B4-BE49-F238E27FC236}">
                  <a16:creationId xmlns:a16="http://schemas.microsoft.com/office/drawing/2014/main" id="{9C2C089C-5125-CCC4-6F11-9BD981F9F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69713" y="5364163"/>
              <a:ext cx="150813" cy="254000"/>
            </a:xfrm>
            <a:custGeom>
              <a:avLst/>
              <a:gdLst>
                <a:gd name="T0" fmla="*/ 87 w 95"/>
                <a:gd name="T1" fmla="*/ 160 h 160"/>
                <a:gd name="T2" fmla="*/ 7 w 95"/>
                <a:gd name="T3" fmla="*/ 160 h 160"/>
                <a:gd name="T4" fmla="*/ 4 w 95"/>
                <a:gd name="T5" fmla="*/ 160 h 160"/>
                <a:gd name="T6" fmla="*/ 2 w 95"/>
                <a:gd name="T7" fmla="*/ 157 h 160"/>
                <a:gd name="T8" fmla="*/ 0 w 95"/>
                <a:gd name="T9" fmla="*/ 155 h 160"/>
                <a:gd name="T10" fmla="*/ 0 w 95"/>
                <a:gd name="T11" fmla="*/ 152 h 160"/>
                <a:gd name="T12" fmla="*/ 0 w 95"/>
                <a:gd name="T13" fmla="*/ 128 h 160"/>
                <a:gd name="T14" fmla="*/ 0 w 95"/>
                <a:gd name="T15" fmla="*/ 123 h 160"/>
                <a:gd name="T16" fmla="*/ 2 w 95"/>
                <a:gd name="T17" fmla="*/ 120 h 160"/>
                <a:gd name="T18" fmla="*/ 4 w 95"/>
                <a:gd name="T19" fmla="*/ 116 h 160"/>
                <a:gd name="T20" fmla="*/ 7 w 95"/>
                <a:gd name="T21" fmla="*/ 114 h 160"/>
                <a:gd name="T22" fmla="*/ 7 w 95"/>
                <a:gd name="T23" fmla="*/ 8 h 160"/>
                <a:gd name="T24" fmla="*/ 8 w 95"/>
                <a:gd name="T25" fmla="*/ 5 h 160"/>
                <a:gd name="T26" fmla="*/ 9 w 95"/>
                <a:gd name="T27" fmla="*/ 2 h 160"/>
                <a:gd name="T28" fmla="*/ 11 w 95"/>
                <a:gd name="T29" fmla="*/ 0 h 160"/>
                <a:gd name="T30" fmla="*/ 15 w 95"/>
                <a:gd name="T31" fmla="*/ 0 h 160"/>
                <a:gd name="T32" fmla="*/ 79 w 95"/>
                <a:gd name="T33" fmla="*/ 0 h 160"/>
                <a:gd name="T34" fmla="*/ 82 w 95"/>
                <a:gd name="T35" fmla="*/ 0 h 160"/>
                <a:gd name="T36" fmla="*/ 85 w 95"/>
                <a:gd name="T37" fmla="*/ 2 h 160"/>
                <a:gd name="T38" fmla="*/ 87 w 95"/>
                <a:gd name="T39" fmla="*/ 5 h 160"/>
                <a:gd name="T40" fmla="*/ 87 w 95"/>
                <a:gd name="T41" fmla="*/ 8 h 160"/>
                <a:gd name="T42" fmla="*/ 87 w 95"/>
                <a:gd name="T43" fmla="*/ 114 h 160"/>
                <a:gd name="T44" fmla="*/ 90 w 95"/>
                <a:gd name="T45" fmla="*/ 116 h 160"/>
                <a:gd name="T46" fmla="*/ 93 w 95"/>
                <a:gd name="T47" fmla="*/ 120 h 160"/>
                <a:gd name="T48" fmla="*/ 94 w 95"/>
                <a:gd name="T49" fmla="*/ 124 h 160"/>
                <a:gd name="T50" fmla="*/ 95 w 95"/>
                <a:gd name="T51" fmla="*/ 128 h 160"/>
                <a:gd name="T52" fmla="*/ 95 w 95"/>
                <a:gd name="T53" fmla="*/ 152 h 160"/>
                <a:gd name="T54" fmla="*/ 94 w 95"/>
                <a:gd name="T55" fmla="*/ 155 h 160"/>
                <a:gd name="T56" fmla="*/ 93 w 95"/>
                <a:gd name="T57" fmla="*/ 157 h 160"/>
                <a:gd name="T58" fmla="*/ 90 w 95"/>
                <a:gd name="T59" fmla="*/ 160 h 160"/>
                <a:gd name="T60" fmla="*/ 87 w 95"/>
                <a:gd name="T61" fmla="*/ 160 h 160"/>
                <a:gd name="T62" fmla="*/ 15 w 95"/>
                <a:gd name="T63" fmla="*/ 144 h 160"/>
                <a:gd name="T64" fmla="*/ 79 w 95"/>
                <a:gd name="T65" fmla="*/ 144 h 160"/>
                <a:gd name="T66" fmla="*/ 79 w 95"/>
                <a:gd name="T67" fmla="*/ 128 h 160"/>
                <a:gd name="T68" fmla="*/ 76 w 95"/>
                <a:gd name="T69" fmla="*/ 127 h 160"/>
                <a:gd name="T70" fmla="*/ 74 w 95"/>
                <a:gd name="T71" fmla="*/ 126 h 160"/>
                <a:gd name="T72" fmla="*/ 72 w 95"/>
                <a:gd name="T73" fmla="*/ 123 h 160"/>
                <a:gd name="T74" fmla="*/ 71 w 95"/>
                <a:gd name="T75" fmla="*/ 120 h 160"/>
                <a:gd name="T76" fmla="*/ 71 w 95"/>
                <a:gd name="T77" fmla="*/ 16 h 160"/>
                <a:gd name="T78" fmla="*/ 23 w 95"/>
                <a:gd name="T79" fmla="*/ 16 h 160"/>
                <a:gd name="T80" fmla="*/ 23 w 95"/>
                <a:gd name="T81" fmla="*/ 120 h 160"/>
                <a:gd name="T82" fmla="*/ 22 w 95"/>
                <a:gd name="T83" fmla="*/ 123 h 160"/>
                <a:gd name="T84" fmla="*/ 21 w 95"/>
                <a:gd name="T85" fmla="*/ 126 h 160"/>
                <a:gd name="T86" fmla="*/ 18 w 95"/>
                <a:gd name="T87" fmla="*/ 127 h 160"/>
                <a:gd name="T88" fmla="*/ 15 w 95"/>
                <a:gd name="T89" fmla="*/ 128 h 160"/>
                <a:gd name="T90" fmla="*/ 15 w 95"/>
                <a:gd name="T91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" h="160">
                  <a:moveTo>
                    <a:pt x="87" y="160"/>
                  </a:moveTo>
                  <a:lnTo>
                    <a:pt x="7" y="160"/>
                  </a:lnTo>
                  <a:lnTo>
                    <a:pt x="4" y="160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2" y="120"/>
                  </a:lnTo>
                  <a:lnTo>
                    <a:pt x="4" y="116"/>
                  </a:lnTo>
                  <a:lnTo>
                    <a:pt x="7" y="114"/>
                  </a:lnTo>
                  <a:lnTo>
                    <a:pt x="7" y="8"/>
                  </a:lnTo>
                  <a:lnTo>
                    <a:pt x="8" y="5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5" y="2"/>
                  </a:lnTo>
                  <a:lnTo>
                    <a:pt x="87" y="5"/>
                  </a:lnTo>
                  <a:lnTo>
                    <a:pt x="87" y="8"/>
                  </a:lnTo>
                  <a:lnTo>
                    <a:pt x="87" y="114"/>
                  </a:lnTo>
                  <a:lnTo>
                    <a:pt x="90" y="116"/>
                  </a:lnTo>
                  <a:lnTo>
                    <a:pt x="93" y="120"/>
                  </a:lnTo>
                  <a:lnTo>
                    <a:pt x="94" y="124"/>
                  </a:lnTo>
                  <a:lnTo>
                    <a:pt x="95" y="128"/>
                  </a:lnTo>
                  <a:lnTo>
                    <a:pt x="95" y="152"/>
                  </a:lnTo>
                  <a:lnTo>
                    <a:pt x="94" y="155"/>
                  </a:lnTo>
                  <a:lnTo>
                    <a:pt x="93" y="157"/>
                  </a:lnTo>
                  <a:lnTo>
                    <a:pt x="90" y="160"/>
                  </a:lnTo>
                  <a:lnTo>
                    <a:pt x="87" y="160"/>
                  </a:lnTo>
                  <a:close/>
                  <a:moveTo>
                    <a:pt x="15" y="144"/>
                  </a:moveTo>
                  <a:lnTo>
                    <a:pt x="79" y="144"/>
                  </a:lnTo>
                  <a:lnTo>
                    <a:pt x="79" y="128"/>
                  </a:lnTo>
                  <a:lnTo>
                    <a:pt x="76" y="127"/>
                  </a:lnTo>
                  <a:lnTo>
                    <a:pt x="74" y="126"/>
                  </a:lnTo>
                  <a:lnTo>
                    <a:pt x="72" y="123"/>
                  </a:lnTo>
                  <a:lnTo>
                    <a:pt x="71" y="120"/>
                  </a:lnTo>
                  <a:lnTo>
                    <a:pt x="71" y="16"/>
                  </a:lnTo>
                  <a:lnTo>
                    <a:pt x="23" y="16"/>
                  </a:lnTo>
                  <a:lnTo>
                    <a:pt x="23" y="120"/>
                  </a:lnTo>
                  <a:lnTo>
                    <a:pt x="22" y="123"/>
                  </a:lnTo>
                  <a:lnTo>
                    <a:pt x="21" y="126"/>
                  </a:lnTo>
                  <a:lnTo>
                    <a:pt x="18" y="127"/>
                  </a:lnTo>
                  <a:lnTo>
                    <a:pt x="15" y="128"/>
                  </a:lnTo>
                  <a:lnTo>
                    <a:pt x="15" y="144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3" name="Freeform 8658">
              <a:extLst>
                <a:ext uri="{FF2B5EF4-FFF2-40B4-BE49-F238E27FC236}">
                  <a16:creationId xmlns:a16="http://schemas.microsoft.com/office/drawing/2014/main" id="{B1556CB8-5792-C5D7-8FF2-4707D690A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4325" y="5541963"/>
              <a:ext cx="63500" cy="25400"/>
            </a:xfrm>
            <a:custGeom>
              <a:avLst/>
              <a:gdLst>
                <a:gd name="T0" fmla="*/ 32 w 40"/>
                <a:gd name="T1" fmla="*/ 16 h 16"/>
                <a:gd name="T2" fmla="*/ 8 w 40"/>
                <a:gd name="T3" fmla="*/ 16 h 16"/>
                <a:gd name="T4" fmla="*/ 5 w 40"/>
                <a:gd name="T5" fmla="*/ 15 h 16"/>
                <a:gd name="T6" fmla="*/ 2 w 40"/>
                <a:gd name="T7" fmla="*/ 14 h 16"/>
                <a:gd name="T8" fmla="*/ 1 w 40"/>
                <a:gd name="T9" fmla="*/ 11 h 16"/>
                <a:gd name="T10" fmla="*/ 0 w 40"/>
                <a:gd name="T11" fmla="*/ 8 h 16"/>
                <a:gd name="T12" fmla="*/ 1 w 40"/>
                <a:gd name="T13" fmla="*/ 4 h 16"/>
                <a:gd name="T14" fmla="*/ 2 w 40"/>
                <a:gd name="T15" fmla="*/ 2 h 16"/>
                <a:gd name="T16" fmla="*/ 5 w 40"/>
                <a:gd name="T17" fmla="*/ 0 h 16"/>
                <a:gd name="T18" fmla="*/ 8 w 40"/>
                <a:gd name="T19" fmla="*/ 0 h 16"/>
                <a:gd name="T20" fmla="*/ 32 w 40"/>
                <a:gd name="T21" fmla="*/ 0 h 16"/>
                <a:gd name="T22" fmla="*/ 35 w 40"/>
                <a:gd name="T23" fmla="*/ 0 h 16"/>
                <a:gd name="T24" fmla="*/ 38 w 40"/>
                <a:gd name="T25" fmla="*/ 2 h 16"/>
                <a:gd name="T26" fmla="*/ 40 w 40"/>
                <a:gd name="T27" fmla="*/ 4 h 16"/>
                <a:gd name="T28" fmla="*/ 40 w 40"/>
                <a:gd name="T29" fmla="*/ 8 h 16"/>
                <a:gd name="T30" fmla="*/ 40 w 40"/>
                <a:gd name="T31" fmla="*/ 11 h 16"/>
                <a:gd name="T32" fmla="*/ 38 w 40"/>
                <a:gd name="T33" fmla="*/ 14 h 16"/>
                <a:gd name="T34" fmla="*/ 35 w 40"/>
                <a:gd name="T35" fmla="*/ 15 h 16"/>
                <a:gd name="T36" fmla="*/ 32 w 40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6">
                  <a:moveTo>
                    <a:pt x="32" y="16"/>
                  </a:move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38" y="14"/>
                  </a:lnTo>
                  <a:lnTo>
                    <a:pt x="35" y="15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4" name="Freeform 8659">
              <a:extLst>
                <a:ext uri="{FF2B5EF4-FFF2-40B4-BE49-F238E27FC236}">
                  <a16:creationId xmlns:a16="http://schemas.microsoft.com/office/drawing/2014/main" id="{15773A76-E164-C718-B9C4-193360A27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5425" y="5313363"/>
              <a:ext cx="50800" cy="76200"/>
            </a:xfrm>
            <a:custGeom>
              <a:avLst/>
              <a:gdLst>
                <a:gd name="T0" fmla="*/ 24 w 32"/>
                <a:gd name="T1" fmla="*/ 48 h 48"/>
                <a:gd name="T2" fmla="*/ 15 w 32"/>
                <a:gd name="T3" fmla="*/ 46 h 48"/>
                <a:gd name="T4" fmla="*/ 7 w 32"/>
                <a:gd name="T5" fmla="*/ 41 h 48"/>
                <a:gd name="T6" fmla="*/ 2 w 32"/>
                <a:gd name="T7" fmla="*/ 33 h 48"/>
                <a:gd name="T8" fmla="*/ 0 w 32"/>
                <a:gd name="T9" fmla="*/ 24 h 48"/>
                <a:gd name="T10" fmla="*/ 2 w 32"/>
                <a:gd name="T11" fmla="*/ 15 h 48"/>
                <a:gd name="T12" fmla="*/ 7 w 32"/>
                <a:gd name="T13" fmla="*/ 7 h 48"/>
                <a:gd name="T14" fmla="*/ 15 w 32"/>
                <a:gd name="T15" fmla="*/ 2 h 48"/>
                <a:gd name="T16" fmla="*/ 24 w 32"/>
                <a:gd name="T17" fmla="*/ 0 h 48"/>
                <a:gd name="T18" fmla="*/ 27 w 32"/>
                <a:gd name="T19" fmla="*/ 1 h 48"/>
                <a:gd name="T20" fmla="*/ 30 w 32"/>
                <a:gd name="T21" fmla="*/ 2 h 48"/>
                <a:gd name="T22" fmla="*/ 31 w 32"/>
                <a:gd name="T23" fmla="*/ 5 h 48"/>
                <a:gd name="T24" fmla="*/ 32 w 32"/>
                <a:gd name="T25" fmla="*/ 7 h 48"/>
                <a:gd name="T26" fmla="*/ 31 w 32"/>
                <a:gd name="T27" fmla="*/ 11 h 48"/>
                <a:gd name="T28" fmla="*/ 30 w 32"/>
                <a:gd name="T29" fmla="*/ 14 h 48"/>
                <a:gd name="T30" fmla="*/ 27 w 32"/>
                <a:gd name="T31" fmla="*/ 15 h 48"/>
                <a:gd name="T32" fmla="*/ 24 w 32"/>
                <a:gd name="T33" fmla="*/ 16 h 48"/>
                <a:gd name="T34" fmla="*/ 20 w 32"/>
                <a:gd name="T35" fmla="*/ 17 h 48"/>
                <a:gd name="T36" fmla="*/ 18 w 32"/>
                <a:gd name="T37" fmla="*/ 18 h 48"/>
                <a:gd name="T38" fmla="*/ 17 w 32"/>
                <a:gd name="T39" fmla="*/ 20 h 48"/>
                <a:gd name="T40" fmla="*/ 16 w 32"/>
                <a:gd name="T41" fmla="*/ 24 h 48"/>
                <a:gd name="T42" fmla="*/ 17 w 32"/>
                <a:gd name="T43" fmla="*/ 27 h 48"/>
                <a:gd name="T44" fmla="*/ 18 w 32"/>
                <a:gd name="T45" fmla="*/ 30 h 48"/>
                <a:gd name="T46" fmla="*/ 20 w 32"/>
                <a:gd name="T47" fmla="*/ 31 h 48"/>
                <a:gd name="T48" fmla="*/ 24 w 32"/>
                <a:gd name="T49" fmla="*/ 32 h 48"/>
                <a:gd name="T50" fmla="*/ 27 w 32"/>
                <a:gd name="T51" fmla="*/ 32 h 48"/>
                <a:gd name="T52" fmla="*/ 30 w 32"/>
                <a:gd name="T53" fmla="*/ 34 h 48"/>
                <a:gd name="T54" fmla="*/ 31 w 32"/>
                <a:gd name="T55" fmla="*/ 37 h 48"/>
                <a:gd name="T56" fmla="*/ 32 w 32"/>
                <a:gd name="T57" fmla="*/ 40 h 48"/>
                <a:gd name="T58" fmla="*/ 31 w 32"/>
                <a:gd name="T59" fmla="*/ 43 h 48"/>
                <a:gd name="T60" fmla="*/ 30 w 32"/>
                <a:gd name="T61" fmla="*/ 45 h 48"/>
                <a:gd name="T62" fmla="*/ 27 w 32"/>
                <a:gd name="T63" fmla="*/ 47 h 48"/>
                <a:gd name="T64" fmla="*/ 24 w 32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8">
                  <a:moveTo>
                    <a:pt x="24" y="48"/>
                  </a:moveTo>
                  <a:lnTo>
                    <a:pt x="15" y="46"/>
                  </a:lnTo>
                  <a:lnTo>
                    <a:pt x="7" y="41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2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27" y="15"/>
                  </a:lnTo>
                  <a:lnTo>
                    <a:pt x="24" y="16"/>
                  </a:lnTo>
                  <a:lnTo>
                    <a:pt x="20" y="17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8" y="30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7" y="32"/>
                  </a:lnTo>
                  <a:lnTo>
                    <a:pt x="30" y="34"/>
                  </a:lnTo>
                  <a:lnTo>
                    <a:pt x="31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5"/>
                  </a:lnTo>
                  <a:lnTo>
                    <a:pt x="27" y="47"/>
                  </a:lnTo>
                  <a:lnTo>
                    <a:pt x="24" y="4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5" name="Freeform 8660">
              <a:extLst>
                <a:ext uri="{FF2B5EF4-FFF2-40B4-BE49-F238E27FC236}">
                  <a16:creationId xmlns:a16="http://schemas.microsoft.com/office/drawing/2014/main" id="{038DAD7D-288E-F493-6046-94AAF398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2425" y="5313363"/>
              <a:ext cx="50800" cy="76200"/>
            </a:xfrm>
            <a:custGeom>
              <a:avLst/>
              <a:gdLst>
                <a:gd name="T0" fmla="*/ 8 w 32"/>
                <a:gd name="T1" fmla="*/ 48 h 48"/>
                <a:gd name="T2" fmla="*/ 5 w 32"/>
                <a:gd name="T3" fmla="*/ 47 h 48"/>
                <a:gd name="T4" fmla="*/ 3 w 32"/>
                <a:gd name="T5" fmla="*/ 45 h 48"/>
                <a:gd name="T6" fmla="*/ 1 w 32"/>
                <a:gd name="T7" fmla="*/ 43 h 48"/>
                <a:gd name="T8" fmla="*/ 0 w 32"/>
                <a:gd name="T9" fmla="*/ 40 h 48"/>
                <a:gd name="T10" fmla="*/ 1 w 32"/>
                <a:gd name="T11" fmla="*/ 37 h 48"/>
                <a:gd name="T12" fmla="*/ 3 w 32"/>
                <a:gd name="T13" fmla="*/ 34 h 48"/>
                <a:gd name="T14" fmla="*/ 5 w 32"/>
                <a:gd name="T15" fmla="*/ 32 h 48"/>
                <a:gd name="T16" fmla="*/ 8 w 32"/>
                <a:gd name="T17" fmla="*/ 32 h 48"/>
                <a:gd name="T18" fmla="*/ 11 w 32"/>
                <a:gd name="T19" fmla="*/ 31 h 48"/>
                <a:gd name="T20" fmla="*/ 14 w 32"/>
                <a:gd name="T21" fmla="*/ 30 h 48"/>
                <a:gd name="T22" fmla="*/ 16 w 32"/>
                <a:gd name="T23" fmla="*/ 27 h 48"/>
                <a:gd name="T24" fmla="*/ 16 w 32"/>
                <a:gd name="T25" fmla="*/ 24 h 48"/>
                <a:gd name="T26" fmla="*/ 16 w 32"/>
                <a:gd name="T27" fmla="*/ 20 h 48"/>
                <a:gd name="T28" fmla="*/ 14 w 32"/>
                <a:gd name="T29" fmla="*/ 18 h 48"/>
                <a:gd name="T30" fmla="*/ 11 w 32"/>
                <a:gd name="T31" fmla="*/ 17 h 48"/>
                <a:gd name="T32" fmla="*/ 8 w 32"/>
                <a:gd name="T33" fmla="*/ 16 h 48"/>
                <a:gd name="T34" fmla="*/ 5 w 32"/>
                <a:gd name="T35" fmla="*/ 15 h 48"/>
                <a:gd name="T36" fmla="*/ 3 w 32"/>
                <a:gd name="T37" fmla="*/ 14 h 48"/>
                <a:gd name="T38" fmla="*/ 1 w 32"/>
                <a:gd name="T39" fmla="*/ 11 h 48"/>
                <a:gd name="T40" fmla="*/ 0 w 32"/>
                <a:gd name="T41" fmla="*/ 7 h 48"/>
                <a:gd name="T42" fmla="*/ 1 w 32"/>
                <a:gd name="T43" fmla="*/ 5 h 48"/>
                <a:gd name="T44" fmla="*/ 3 w 32"/>
                <a:gd name="T45" fmla="*/ 2 h 48"/>
                <a:gd name="T46" fmla="*/ 5 w 32"/>
                <a:gd name="T47" fmla="*/ 1 h 48"/>
                <a:gd name="T48" fmla="*/ 8 w 32"/>
                <a:gd name="T49" fmla="*/ 0 h 48"/>
                <a:gd name="T50" fmla="*/ 18 w 32"/>
                <a:gd name="T51" fmla="*/ 2 h 48"/>
                <a:gd name="T52" fmla="*/ 25 w 32"/>
                <a:gd name="T53" fmla="*/ 7 h 48"/>
                <a:gd name="T54" fmla="*/ 30 w 32"/>
                <a:gd name="T55" fmla="*/ 15 h 48"/>
                <a:gd name="T56" fmla="*/ 32 w 32"/>
                <a:gd name="T57" fmla="*/ 24 h 48"/>
                <a:gd name="T58" fmla="*/ 30 w 32"/>
                <a:gd name="T59" fmla="*/ 33 h 48"/>
                <a:gd name="T60" fmla="*/ 25 w 32"/>
                <a:gd name="T61" fmla="*/ 41 h 48"/>
                <a:gd name="T62" fmla="*/ 18 w 32"/>
                <a:gd name="T63" fmla="*/ 46 h 48"/>
                <a:gd name="T64" fmla="*/ 8 w 32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8">
                  <a:moveTo>
                    <a:pt x="8" y="48"/>
                  </a:moveTo>
                  <a:lnTo>
                    <a:pt x="5" y="47"/>
                  </a:lnTo>
                  <a:lnTo>
                    <a:pt x="3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1" y="31"/>
                  </a:lnTo>
                  <a:lnTo>
                    <a:pt x="14" y="30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8" y="2"/>
                  </a:lnTo>
                  <a:lnTo>
                    <a:pt x="25" y="7"/>
                  </a:lnTo>
                  <a:lnTo>
                    <a:pt x="30" y="15"/>
                  </a:lnTo>
                  <a:lnTo>
                    <a:pt x="32" y="24"/>
                  </a:lnTo>
                  <a:lnTo>
                    <a:pt x="30" y="33"/>
                  </a:lnTo>
                  <a:lnTo>
                    <a:pt x="25" y="41"/>
                  </a:lnTo>
                  <a:lnTo>
                    <a:pt x="18" y="46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6" name="Freeform 8661">
              <a:extLst>
                <a:ext uri="{FF2B5EF4-FFF2-40B4-BE49-F238E27FC236}">
                  <a16:creationId xmlns:a16="http://schemas.microsoft.com/office/drawing/2014/main" id="{2A077390-B6D6-151D-4F03-B7881B120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1725" y="5364163"/>
              <a:ext cx="152400" cy="254000"/>
            </a:xfrm>
            <a:custGeom>
              <a:avLst/>
              <a:gdLst>
                <a:gd name="T0" fmla="*/ 88 w 96"/>
                <a:gd name="T1" fmla="*/ 160 h 160"/>
                <a:gd name="T2" fmla="*/ 8 w 96"/>
                <a:gd name="T3" fmla="*/ 160 h 160"/>
                <a:gd name="T4" fmla="*/ 5 w 96"/>
                <a:gd name="T5" fmla="*/ 160 h 160"/>
                <a:gd name="T6" fmla="*/ 3 w 96"/>
                <a:gd name="T7" fmla="*/ 157 h 160"/>
                <a:gd name="T8" fmla="*/ 0 w 96"/>
                <a:gd name="T9" fmla="*/ 155 h 160"/>
                <a:gd name="T10" fmla="*/ 0 w 96"/>
                <a:gd name="T11" fmla="*/ 152 h 160"/>
                <a:gd name="T12" fmla="*/ 0 w 96"/>
                <a:gd name="T13" fmla="*/ 128 h 160"/>
                <a:gd name="T14" fmla="*/ 0 w 96"/>
                <a:gd name="T15" fmla="*/ 123 h 160"/>
                <a:gd name="T16" fmla="*/ 3 w 96"/>
                <a:gd name="T17" fmla="*/ 120 h 160"/>
                <a:gd name="T18" fmla="*/ 5 w 96"/>
                <a:gd name="T19" fmla="*/ 116 h 160"/>
                <a:gd name="T20" fmla="*/ 8 w 96"/>
                <a:gd name="T21" fmla="*/ 114 h 160"/>
                <a:gd name="T22" fmla="*/ 8 w 96"/>
                <a:gd name="T23" fmla="*/ 8 h 160"/>
                <a:gd name="T24" fmla="*/ 9 w 96"/>
                <a:gd name="T25" fmla="*/ 5 h 160"/>
                <a:gd name="T26" fmla="*/ 10 w 96"/>
                <a:gd name="T27" fmla="*/ 2 h 160"/>
                <a:gd name="T28" fmla="*/ 13 w 96"/>
                <a:gd name="T29" fmla="*/ 0 h 160"/>
                <a:gd name="T30" fmla="*/ 16 w 96"/>
                <a:gd name="T31" fmla="*/ 0 h 160"/>
                <a:gd name="T32" fmla="*/ 80 w 96"/>
                <a:gd name="T33" fmla="*/ 0 h 160"/>
                <a:gd name="T34" fmla="*/ 83 w 96"/>
                <a:gd name="T35" fmla="*/ 0 h 160"/>
                <a:gd name="T36" fmla="*/ 85 w 96"/>
                <a:gd name="T37" fmla="*/ 2 h 160"/>
                <a:gd name="T38" fmla="*/ 88 w 96"/>
                <a:gd name="T39" fmla="*/ 5 h 160"/>
                <a:gd name="T40" fmla="*/ 88 w 96"/>
                <a:gd name="T41" fmla="*/ 8 h 160"/>
                <a:gd name="T42" fmla="*/ 88 w 96"/>
                <a:gd name="T43" fmla="*/ 114 h 160"/>
                <a:gd name="T44" fmla="*/ 92 w 96"/>
                <a:gd name="T45" fmla="*/ 116 h 160"/>
                <a:gd name="T46" fmla="*/ 94 w 96"/>
                <a:gd name="T47" fmla="*/ 120 h 160"/>
                <a:gd name="T48" fmla="*/ 95 w 96"/>
                <a:gd name="T49" fmla="*/ 124 h 160"/>
                <a:gd name="T50" fmla="*/ 96 w 96"/>
                <a:gd name="T51" fmla="*/ 128 h 160"/>
                <a:gd name="T52" fmla="*/ 96 w 96"/>
                <a:gd name="T53" fmla="*/ 152 h 160"/>
                <a:gd name="T54" fmla="*/ 95 w 96"/>
                <a:gd name="T55" fmla="*/ 155 h 160"/>
                <a:gd name="T56" fmla="*/ 94 w 96"/>
                <a:gd name="T57" fmla="*/ 157 h 160"/>
                <a:gd name="T58" fmla="*/ 91 w 96"/>
                <a:gd name="T59" fmla="*/ 160 h 160"/>
                <a:gd name="T60" fmla="*/ 88 w 96"/>
                <a:gd name="T61" fmla="*/ 160 h 160"/>
                <a:gd name="T62" fmla="*/ 16 w 96"/>
                <a:gd name="T63" fmla="*/ 144 h 160"/>
                <a:gd name="T64" fmla="*/ 80 w 96"/>
                <a:gd name="T65" fmla="*/ 144 h 160"/>
                <a:gd name="T66" fmla="*/ 80 w 96"/>
                <a:gd name="T67" fmla="*/ 128 h 160"/>
                <a:gd name="T68" fmla="*/ 77 w 96"/>
                <a:gd name="T69" fmla="*/ 127 h 160"/>
                <a:gd name="T70" fmla="*/ 75 w 96"/>
                <a:gd name="T71" fmla="*/ 126 h 160"/>
                <a:gd name="T72" fmla="*/ 72 w 96"/>
                <a:gd name="T73" fmla="*/ 123 h 160"/>
                <a:gd name="T74" fmla="*/ 72 w 96"/>
                <a:gd name="T75" fmla="*/ 120 h 160"/>
                <a:gd name="T76" fmla="*/ 72 w 96"/>
                <a:gd name="T77" fmla="*/ 16 h 160"/>
                <a:gd name="T78" fmla="*/ 24 w 96"/>
                <a:gd name="T79" fmla="*/ 16 h 160"/>
                <a:gd name="T80" fmla="*/ 24 w 96"/>
                <a:gd name="T81" fmla="*/ 120 h 160"/>
                <a:gd name="T82" fmla="*/ 23 w 96"/>
                <a:gd name="T83" fmla="*/ 123 h 160"/>
                <a:gd name="T84" fmla="*/ 22 w 96"/>
                <a:gd name="T85" fmla="*/ 126 h 160"/>
                <a:gd name="T86" fmla="*/ 19 w 96"/>
                <a:gd name="T87" fmla="*/ 127 h 160"/>
                <a:gd name="T88" fmla="*/ 16 w 96"/>
                <a:gd name="T89" fmla="*/ 128 h 160"/>
                <a:gd name="T90" fmla="*/ 16 w 96"/>
                <a:gd name="T91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60">
                  <a:moveTo>
                    <a:pt x="88" y="160"/>
                  </a:moveTo>
                  <a:lnTo>
                    <a:pt x="8" y="160"/>
                  </a:lnTo>
                  <a:lnTo>
                    <a:pt x="5" y="160"/>
                  </a:lnTo>
                  <a:lnTo>
                    <a:pt x="3" y="157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3" y="120"/>
                  </a:lnTo>
                  <a:lnTo>
                    <a:pt x="5" y="116"/>
                  </a:lnTo>
                  <a:lnTo>
                    <a:pt x="8" y="114"/>
                  </a:lnTo>
                  <a:lnTo>
                    <a:pt x="8" y="8"/>
                  </a:lnTo>
                  <a:lnTo>
                    <a:pt x="9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8" y="5"/>
                  </a:lnTo>
                  <a:lnTo>
                    <a:pt x="88" y="8"/>
                  </a:lnTo>
                  <a:lnTo>
                    <a:pt x="88" y="114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5" y="124"/>
                  </a:lnTo>
                  <a:lnTo>
                    <a:pt x="96" y="128"/>
                  </a:lnTo>
                  <a:lnTo>
                    <a:pt x="96" y="152"/>
                  </a:lnTo>
                  <a:lnTo>
                    <a:pt x="95" y="155"/>
                  </a:lnTo>
                  <a:lnTo>
                    <a:pt x="94" y="157"/>
                  </a:lnTo>
                  <a:lnTo>
                    <a:pt x="91" y="160"/>
                  </a:lnTo>
                  <a:lnTo>
                    <a:pt x="88" y="160"/>
                  </a:lnTo>
                  <a:close/>
                  <a:moveTo>
                    <a:pt x="16" y="144"/>
                  </a:moveTo>
                  <a:lnTo>
                    <a:pt x="80" y="144"/>
                  </a:lnTo>
                  <a:lnTo>
                    <a:pt x="80" y="128"/>
                  </a:lnTo>
                  <a:lnTo>
                    <a:pt x="77" y="127"/>
                  </a:lnTo>
                  <a:lnTo>
                    <a:pt x="75" y="126"/>
                  </a:lnTo>
                  <a:lnTo>
                    <a:pt x="72" y="123"/>
                  </a:lnTo>
                  <a:lnTo>
                    <a:pt x="72" y="120"/>
                  </a:lnTo>
                  <a:lnTo>
                    <a:pt x="72" y="16"/>
                  </a:lnTo>
                  <a:lnTo>
                    <a:pt x="24" y="16"/>
                  </a:lnTo>
                  <a:lnTo>
                    <a:pt x="24" y="120"/>
                  </a:lnTo>
                  <a:lnTo>
                    <a:pt x="23" y="123"/>
                  </a:lnTo>
                  <a:lnTo>
                    <a:pt x="22" y="126"/>
                  </a:lnTo>
                  <a:lnTo>
                    <a:pt x="19" y="127"/>
                  </a:lnTo>
                  <a:lnTo>
                    <a:pt x="16" y="128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7" name="Freeform 8662">
              <a:extLst>
                <a:ext uri="{FF2B5EF4-FFF2-40B4-BE49-F238E27FC236}">
                  <a16:creationId xmlns:a16="http://schemas.microsoft.com/office/drawing/2014/main" id="{D5117221-8089-5407-6565-1D5EE4D41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7925" y="5541963"/>
              <a:ext cx="63500" cy="25400"/>
            </a:xfrm>
            <a:custGeom>
              <a:avLst/>
              <a:gdLst>
                <a:gd name="T0" fmla="*/ 32 w 40"/>
                <a:gd name="T1" fmla="*/ 16 h 16"/>
                <a:gd name="T2" fmla="*/ 8 w 40"/>
                <a:gd name="T3" fmla="*/ 16 h 16"/>
                <a:gd name="T4" fmla="*/ 5 w 40"/>
                <a:gd name="T5" fmla="*/ 15 h 16"/>
                <a:gd name="T6" fmla="*/ 2 w 40"/>
                <a:gd name="T7" fmla="*/ 14 h 16"/>
                <a:gd name="T8" fmla="*/ 1 w 40"/>
                <a:gd name="T9" fmla="*/ 11 h 16"/>
                <a:gd name="T10" fmla="*/ 0 w 40"/>
                <a:gd name="T11" fmla="*/ 8 h 16"/>
                <a:gd name="T12" fmla="*/ 1 w 40"/>
                <a:gd name="T13" fmla="*/ 4 h 16"/>
                <a:gd name="T14" fmla="*/ 2 w 40"/>
                <a:gd name="T15" fmla="*/ 2 h 16"/>
                <a:gd name="T16" fmla="*/ 5 w 40"/>
                <a:gd name="T17" fmla="*/ 0 h 16"/>
                <a:gd name="T18" fmla="*/ 8 w 40"/>
                <a:gd name="T19" fmla="*/ 0 h 16"/>
                <a:gd name="T20" fmla="*/ 32 w 40"/>
                <a:gd name="T21" fmla="*/ 0 h 16"/>
                <a:gd name="T22" fmla="*/ 35 w 40"/>
                <a:gd name="T23" fmla="*/ 0 h 16"/>
                <a:gd name="T24" fmla="*/ 37 w 40"/>
                <a:gd name="T25" fmla="*/ 2 h 16"/>
                <a:gd name="T26" fmla="*/ 40 w 40"/>
                <a:gd name="T27" fmla="*/ 4 h 16"/>
                <a:gd name="T28" fmla="*/ 40 w 40"/>
                <a:gd name="T29" fmla="*/ 8 h 16"/>
                <a:gd name="T30" fmla="*/ 40 w 40"/>
                <a:gd name="T31" fmla="*/ 11 h 16"/>
                <a:gd name="T32" fmla="*/ 37 w 40"/>
                <a:gd name="T33" fmla="*/ 14 h 16"/>
                <a:gd name="T34" fmla="*/ 35 w 40"/>
                <a:gd name="T35" fmla="*/ 15 h 16"/>
                <a:gd name="T36" fmla="*/ 32 w 40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6">
                  <a:moveTo>
                    <a:pt x="32" y="16"/>
                  </a:move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8" name="Freeform 8663">
              <a:extLst>
                <a:ext uri="{FF2B5EF4-FFF2-40B4-BE49-F238E27FC236}">
                  <a16:creationId xmlns:a16="http://schemas.microsoft.com/office/drawing/2014/main" id="{B75E0357-6ACB-46EA-1934-FFF7FA5B7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5" y="5313363"/>
              <a:ext cx="50800" cy="76200"/>
            </a:xfrm>
            <a:custGeom>
              <a:avLst/>
              <a:gdLst>
                <a:gd name="T0" fmla="*/ 24 w 32"/>
                <a:gd name="T1" fmla="*/ 48 h 48"/>
                <a:gd name="T2" fmla="*/ 15 w 32"/>
                <a:gd name="T3" fmla="*/ 46 h 48"/>
                <a:gd name="T4" fmla="*/ 7 w 32"/>
                <a:gd name="T5" fmla="*/ 41 h 48"/>
                <a:gd name="T6" fmla="*/ 2 w 32"/>
                <a:gd name="T7" fmla="*/ 33 h 48"/>
                <a:gd name="T8" fmla="*/ 0 w 32"/>
                <a:gd name="T9" fmla="*/ 24 h 48"/>
                <a:gd name="T10" fmla="*/ 2 w 32"/>
                <a:gd name="T11" fmla="*/ 15 h 48"/>
                <a:gd name="T12" fmla="*/ 7 w 32"/>
                <a:gd name="T13" fmla="*/ 7 h 48"/>
                <a:gd name="T14" fmla="*/ 15 w 32"/>
                <a:gd name="T15" fmla="*/ 2 h 48"/>
                <a:gd name="T16" fmla="*/ 24 w 32"/>
                <a:gd name="T17" fmla="*/ 0 h 48"/>
                <a:gd name="T18" fmla="*/ 27 w 32"/>
                <a:gd name="T19" fmla="*/ 1 h 48"/>
                <a:gd name="T20" fmla="*/ 30 w 32"/>
                <a:gd name="T21" fmla="*/ 2 h 48"/>
                <a:gd name="T22" fmla="*/ 31 w 32"/>
                <a:gd name="T23" fmla="*/ 5 h 48"/>
                <a:gd name="T24" fmla="*/ 32 w 32"/>
                <a:gd name="T25" fmla="*/ 7 h 48"/>
                <a:gd name="T26" fmla="*/ 31 w 32"/>
                <a:gd name="T27" fmla="*/ 11 h 48"/>
                <a:gd name="T28" fmla="*/ 30 w 32"/>
                <a:gd name="T29" fmla="*/ 14 h 48"/>
                <a:gd name="T30" fmla="*/ 27 w 32"/>
                <a:gd name="T31" fmla="*/ 15 h 48"/>
                <a:gd name="T32" fmla="*/ 24 w 32"/>
                <a:gd name="T33" fmla="*/ 16 h 48"/>
                <a:gd name="T34" fmla="*/ 21 w 32"/>
                <a:gd name="T35" fmla="*/ 17 h 48"/>
                <a:gd name="T36" fmla="*/ 18 w 32"/>
                <a:gd name="T37" fmla="*/ 18 h 48"/>
                <a:gd name="T38" fmla="*/ 17 w 32"/>
                <a:gd name="T39" fmla="*/ 20 h 48"/>
                <a:gd name="T40" fmla="*/ 16 w 32"/>
                <a:gd name="T41" fmla="*/ 24 h 48"/>
                <a:gd name="T42" fmla="*/ 17 w 32"/>
                <a:gd name="T43" fmla="*/ 27 h 48"/>
                <a:gd name="T44" fmla="*/ 18 w 32"/>
                <a:gd name="T45" fmla="*/ 30 h 48"/>
                <a:gd name="T46" fmla="*/ 21 w 32"/>
                <a:gd name="T47" fmla="*/ 31 h 48"/>
                <a:gd name="T48" fmla="*/ 24 w 32"/>
                <a:gd name="T49" fmla="*/ 32 h 48"/>
                <a:gd name="T50" fmla="*/ 27 w 32"/>
                <a:gd name="T51" fmla="*/ 32 h 48"/>
                <a:gd name="T52" fmla="*/ 30 w 32"/>
                <a:gd name="T53" fmla="*/ 34 h 48"/>
                <a:gd name="T54" fmla="*/ 31 w 32"/>
                <a:gd name="T55" fmla="*/ 37 h 48"/>
                <a:gd name="T56" fmla="*/ 32 w 32"/>
                <a:gd name="T57" fmla="*/ 40 h 48"/>
                <a:gd name="T58" fmla="*/ 31 w 32"/>
                <a:gd name="T59" fmla="*/ 43 h 48"/>
                <a:gd name="T60" fmla="*/ 30 w 32"/>
                <a:gd name="T61" fmla="*/ 45 h 48"/>
                <a:gd name="T62" fmla="*/ 27 w 32"/>
                <a:gd name="T63" fmla="*/ 47 h 48"/>
                <a:gd name="T64" fmla="*/ 24 w 32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8">
                  <a:moveTo>
                    <a:pt x="24" y="48"/>
                  </a:moveTo>
                  <a:lnTo>
                    <a:pt x="15" y="46"/>
                  </a:lnTo>
                  <a:lnTo>
                    <a:pt x="7" y="41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2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27" y="15"/>
                  </a:lnTo>
                  <a:lnTo>
                    <a:pt x="24" y="16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8" y="30"/>
                  </a:lnTo>
                  <a:lnTo>
                    <a:pt x="21" y="31"/>
                  </a:lnTo>
                  <a:lnTo>
                    <a:pt x="24" y="32"/>
                  </a:lnTo>
                  <a:lnTo>
                    <a:pt x="27" y="32"/>
                  </a:lnTo>
                  <a:lnTo>
                    <a:pt x="30" y="34"/>
                  </a:lnTo>
                  <a:lnTo>
                    <a:pt x="31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5"/>
                  </a:lnTo>
                  <a:lnTo>
                    <a:pt x="27" y="47"/>
                  </a:lnTo>
                  <a:lnTo>
                    <a:pt x="24" y="4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9" name="Freeform 8664">
              <a:extLst>
                <a:ext uri="{FF2B5EF4-FFF2-40B4-BE49-F238E27FC236}">
                  <a16:creationId xmlns:a16="http://schemas.microsoft.com/office/drawing/2014/main" id="{D83B3D7F-6E5B-F047-20C5-D32649558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6025" y="5313363"/>
              <a:ext cx="50800" cy="76200"/>
            </a:xfrm>
            <a:custGeom>
              <a:avLst/>
              <a:gdLst>
                <a:gd name="T0" fmla="*/ 8 w 32"/>
                <a:gd name="T1" fmla="*/ 48 h 48"/>
                <a:gd name="T2" fmla="*/ 5 w 32"/>
                <a:gd name="T3" fmla="*/ 47 h 48"/>
                <a:gd name="T4" fmla="*/ 3 w 32"/>
                <a:gd name="T5" fmla="*/ 45 h 48"/>
                <a:gd name="T6" fmla="*/ 0 w 32"/>
                <a:gd name="T7" fmla="*/ 43 h 48"/>
                <a:gd name="T8" fmla="*/ 0 w 32"/>
                <a:gd name="T9" fmla="*/ 40 h 48"/>
                <a:gd name="T10" fmla="*/ 0 w 32"/>
                <a:gd name="T11" fmla="*/ 37 h 48"/>
                <a:gd name="T12" fmla="*/ 3 w 32"/>
                <a:gd name="T13" fmla="*/ 34 h 48"/>
                <a:gd name="T14" fmla="*/ 5 w 32"/>
                <a:gd name="T15" fmla="*/ 32 h 48"/>
                <a:gd name="T16" fmla="*/ 8 w 32"/>
                <a:gd name="T17" fmla="*/ 32 h 48"/>
                <a:gd name="T18" fmla="*/ 11 w 32"/>
                <a:gd name="T19" fmla="*/ 31 h 48"/>
                <a:gd name="T20" fmla="*/ 13 w 32"/>
                <a:gd name="T21" fmla="*/ 30 h 48"/>
                <a:gd name="T22" fmla="*/ 16 w 32"/>
                <a:gd name="T23" fmla="*/ 27 h 48"/>
                <a:gd name="T24" fmla="*/ 16 w 32"/>
                <a:gd name="T25" fmla="*/ 24 h 48"/>
                <a:gd name="T26" fmla="*/ 16 w 32"/>
                <a:gd name="T27" fmla="*/ 20 h 48"/>
                <a:gd name="T28" fmla="*/ 13 w 32"/>
                <a:gd name="T29" fmla="*/ 18 h 48"/>
                <a:gd name="T30" fmla="*/ 11 w 32"/>
                <a:gd name="T31" fmla="*/ 17 h 48"/>
                <a:gd name="T32" fmla="*/ 8 w 32"/>
                <a:gd name="T33" fmla="*/ 16 h 48"/>
                <a:gd name="T34" fmla="*/ 5 w 32"/>
                <a:gd name="T35" fmla="*/ 15 h 48"/>
                <a:gd name="T36" fmla="*/ 3 w 32"/>
                <a:gd name="T37" fmla="*/ 14 h 48"/>
                <a:gd name="T38" fmla="*/ 0 w 32"/>
                <a:gd name="T39" fmla="*/ 11 h 48"/>
                <a:gd name="T40" fmla="*/ 0 w 32"/>
                <a:gd name="T41" fmla="*/ 7 h 48"/>
                <a:gd name="T42" fmla="*/ 0 w 32"/>
                <a:gd name="T43" fmla="*/ 5 h 48"/>
                <a:gd name="T44" fmla="*/ 3 w 32"/>
                <a:gd name="T45" fmla="*/ 2 h 48"/>
                <a:gd name="T46" fmla="*/ 5 w 32"/>
                <a:gd name="T47" fmla="*/ 1 h 48"/>
                <a:gd name="T48" fmla="*/ 8 w 32"/>
                <a:gd name="T49" fmla="*/ 0 h 48"/>
                <a:gd name="T50" fmla="*/ 18 w 32"/>
                <a:gd name="T51" fmla="*/ 2 h 48"/>
                <a:gd name="T52" fmla="*/ 25 w 32"/>
                <a:gd name="T53" fmla="*/ 7 h 48"/>
                <a:gd name="T54" fmla="*/ 31 w 32"/>
                <a:gd name="T55" fmla="*/ 15 h 48"/>
                <a:gd name="T56" fmla="*/ 32 w 32"/>
                <a:gd name="T57" fmla="*/ 24 h 48"/>
                <a:gd name="T58" fmla="*/ 31 w 32"/>
                <a:gd name="T59" fmla="*/ 33 h 48"/>
                <a:gd name="T60" fmla="*/ 25 w 32"/>
                <a:gd name="T61" fmla="*/ 41 h 48"/>
                <a:gd name="T62" fmla="*/ 18 w 32"/>
                <a:gd name="T63" fmla="*/ 46 h 48"/>
                <a:gd name="T64" fmla="*/ 8 w 32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8">
                  <a:moveTo>
                    <a:pt x="8" y="48"/>
                  </a:moveTo>
                  <a:lnTo>
                    <a:pt x="5" y="47"/>
                  </a:lnTo>
                  <a:lnTo>
                    <a:pt x="3" y="45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3" y="18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8" y="2"/>
                  </a:lnTo>
                  <a:lnTo>
                    <a:pt x="25" y="7"/>
                  </a:lnTo>
                  <a:lnTo>
                    <a:pt x="31" y="15"/>
                  </a:lnTo>
                  <a:lnTo>
                    <a:pt x="32" y="24"/>
                  </a:lnTo>
                  <a:lnTo>
                    <a:pt x="31" y="33"/>
                  </a:lnTo>
                  <a:lnTo>
                    <a:pt x="25" y="41"/>
                  </a:lnTo>
                  <a:lnTo>
                    <a:pt x="18" y="46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0" name="Freeform 8665">
              <a:extLst>
                <a:ext uri="{FF2B5EF4-FFF2-40B4-BE49-F238E27FC236}">
                  <a16:creationId xmlns:a16="http://schemas.microsoft.com/office/drawing/2014/main" id="{E5EF6F68-9548-0DCB-FDC1-FF259A838E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4925" y="5364163"/>
              <a:ext cx="152400" cy="254000"/>
            </a:xfrm>
            <a:custGeom>
              <a:avLst/>
              <a:gdLst>
                <a:gd name="T0" fmla="*/ 88 w 96"/>
                <a:gd name="T1" fmla="*/ 160 h 160"/>
                <a:gd name="T2" fmla="*/ 8 w 96"/>
                <a:gd name="T3" fmla="*/ 160 h 160"/>
                <a:gd name="T4" fmla="*/ 5 w 96"/>
                <a:gd name="T5" fmla="*/ 160 h 160"/>
                <a:gd name="T6" fmla="*/ 3 w 96"/>
                <a:gd name="T7" fmla="*/ 157 h 160"/>
                <a:gd name="T8" fmla="*/ 0 w 96"/>
                <a:gd name="T9" fmla="*/ 155 h 160"/>
                <a:gd name="T10" fmla="*/ 0 w 96"/>
                <a:gd name="T11" fmla="*/ 152 h 160"/>
                <a:gd name="T12" fmla="*/ 0 w 96"/>
                <a:gd name="T13" fmla="*/ 128 h 160"/>
                <a:gd name="T14" fmla="*/ 0 w 96"/>
                <a:gd name="T15" fmla="*/ 123 h 160"/>
                <a:gd name="T16" fmla="*/ 3 w 96"/>
                <a:gd name="T17" fmla="*/ 120 h 160"/>
                <a:gd name="T18" fmla="*/ 5 w 96"/>
                <a:gd name="T19" fmla="*/ 116 h 160"/>
                <a:gd name="T20" fmla="*/ 8 w 96"/>
                <a:gd name="T21" fmla="*/ 114 h 160"/>
                <a:gd name="T22" fmla="*/ 8 w 96"/>
                <a:gd name="T23" fmla="*/ 8 h 160"/>
                <a:gd name="T24" fmla="*/ 9 w 96"/>
                <a:gd name="T25" fmla="*/ 5 h 160"/>
                <a:gd name="T26" fmla="*/ 10 w 96"/>
                <a:gd name="T27" fmla="*/ 2 h 160"/>
                <a:gd name="T28" fmla="*/ 13 w 96"/>
                <a:gd name="T29" fmla="*/ 0 h 160"/>
                <a:gd name="T30" fmla="*/ 16 w 96"/>
                <a:gd name="T31" fmla="*/ 0 h 160"/>
                <a:gd name="T32" fmla="*/ 80 w 96"/>
                <a:gd name="T33" fmla="*/ 0 h 160"/>
                <a:gd name="T34" fmla="*/ 83 w 96"/>
                <a:gd name="T35" fmla="*/ 0 h 160"/>
                <a:gd name="T36" fmla="*/ 85 w 96"/>
                <a:gd name="T37" fmla="*/ 2 h 160"/>
                <a:gd name="T38" fmla="*/ 88 w 96"/>
                <a:gd name="T39" fmla="*/ 5 h 160"/>
                <a:gd name="T40" fmla="*/ 88 w 96"/>
                <a:gd name="T41" fmla="*/ 8 h 160"/>
                <a:gd name="T42" fmla="*/ 88 w 96"/>
                <a:gd name="T43" fmla="*/ 114 h 160"/>
                <a:gd name="T44" fmla="*/ 92 w 96"/>
                <a:gd name="T45" fmla="*/ 116 h 160"/>
                <a:gd name="T46" fmla="*/ 94 w 96"/>
                <a:gd name="T47" fmla="*/ 120 h 160"/>
                <a:gd name="T48" fmla="*/ 95 w 96"/>
                <a:gd name="T49" fmla="*/ 124 h 160"/>
                <a:gd name="T50" fmla="*/ 96 w 96"/>
                <a:gd name="T51" fmla="*/ 128 h 160"/>
                <a:gd name="T52" fmla="*/ 96 w 96"/>
                <a:gd name="T53" fmla="*/ 152 h 160"/>
                <a:gd name="T54" fmla="*/ 95 w 96"/>
                <a:gd name="T55" fmla="*/ 155 h 160"/>
                <a:gd name="T56" fmla="*/ 94 w 96"/>
                <a:gd name="T57" fmla="*/ 157 h 160"/>
                <a:gd name="T58" fmla="*/ 91 w 96"/>
                <a:gd name="T59" fmla="*/ 160 h 160"/>
                <a:gd name="T60" fmla="*/ 88 w 96"/>
                <a:gd name="T61" fmla="*/ 160 h 160"/>
                <a:gd name="T62" fmla="*/ 16 w 96"/>
                <a:gd name="T63" fmla="*/ 144 h 160"/>
                <a:gd name="T64" fmla="*/ 80 w 96"/>
                <a:gd name="T65" fmla="*/ 144 h 160"/>
                <a:gd name="T66" fmla="*/ 80 w 96"/>
                <a:gd name="T67" fmla="*/ 128 h 160"/>
                <a:gd name="T68" fmla="*/ 77 w 96"/>
                <a:gd name="T69" fmla="*/ 127 h 160"/>
                <a:gd name="T70" fmla="*/ 75 w 96"/>
                <a:gd name="T71" fmla="*/ 126 h 160"/>
                <a:gd name="T72" fmla="*/ 73 w 96"/>
                <a:gd name="T73" fmla="*/ 123 h 160"/>
                <a:gd name="T74" fmla="*/ 71 w 96"/>
                <a:gd name="T75" fmla="*/ 120 h 160"/>
                <a:gd name="T76" fmla="*/ 71 w 96"/>
                <a:gd name="T77" fmla="*/ 16 h 160"/>
                <a:gd name="T78" fmla="*/ 24 w 96"/>
                <a:gd name="T79" fmla="*/ 16 h 160"/>
                <a:gd name="T80" fmla="*/ 24 w 96"/>
                <a:gd name="T81" fmla="*/ 120 h 160"/>
                <a:gd name="T82" fmla="*/ 23 w 96"/>
                <a:gd name="T83" fmla="*/ 123 h 160"/>
                <a:gd name="T84" fmla="*/ 22 w 96"/>
                <a:gd name="T85" fmla="*/ 126 h 160"/>
                <a:gd name="T86" fmla="*/ 19 w 96"/>
                <a:gd name="T87" fmla="*/ 127 h 160"/>
                <a:gd name="T88" fmla="*/ 16 w 96"/>
                <a:gd name="T89" fmla="*/ 128 h 160"/>
                <a:gd name="T90" fmla="*/ 16 w 96"/>
                <a:gd name="T91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60">
                  <a:moveTo>
                    <a:pt x="88" y="160"/>
                  </a:moveTo>
                  <a:lnTo>
                    <a:pt x="8" y="160"/>
                  </a:lnTo>
                  <a:lnTo>
                    <a:pt x="5" y="160"/>
                  </a:lnTo>
                  <a:lnTo>
                    <a:pt x="3" y="157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3" y="120"/>
                  </a:lnTo>
                  <a:lnTo>
                    <a:pt x="5" y="116"/>
                  </a:lnTo>
                  <a:lnTo>
                    <a:pt x="8" y="114"/>
                  </a:lnTo>
                  <a:lnTo>
                    <a:pt x="8" y="8"/>
                  </a:lnTo>
                  <a:lnTo>
                    <a:pt x="9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8" y="5"/>
                  </a:lnTo>
                  <a:lnTo>
                    <a:pt x="88" y="8"/>
                  </a:lnTo>
                  <a:lnTo>
                    <a:pt x="88" y="114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5" y="124"/>
                  </a:lnTo>
                  <a:lnTo>
                    <a:pt x="96" y="128"/>
                  </a:lnTo>
                  <a:lnTo>
                    <a:pt x="96" y="152"/>
                  </a:lnTo>
                  <a:lnTo>
                    <a:pt x="95" y="155"/>
                  </a:lnTo>
                  <a:lnTo>
                    <a:pt x="94" y="157"/>
                  </a:lnTo>
                  <a:lnTo>
                    <a:pt x="91" y="160"/>
                  </a:lnTo>
                  <a:lnTo>
                    <a:pt x="88" y="160"/>
                  </a:lnTo>
                  <a:close/>
                  <a:moveTo>
                    <a:pt x="16" y="144"/>
                  </a:moveTo>
                  <a:lnTo>
                    <a:pt x="80" y="144"/>
                  </a:lnTo>
                  <a:lnTo>
                    <a:pt x="80" y="128"/>
                  </a:lnTo>
                  <a:lnTo>
                    <a:pt x="77" y="127"/>
                  </a:lnTo>
                  <a:lnTo>
                    <a:pt x="75" y="126"/>
                  </a:lnTo>
                  <a:lnTo>
                    <a:pt x="73" y="123"/>
                  </a:lnTo>
                  <a:lnTo>
                    <a:pt x="71" y="120"/>
                  </a:lnTo>
                  <a:lnTo>
                    <a:pt x="71" y="16"/>
                  </a:lnTo>
                  <a:lnTo>
                    <a:pt x="24" y="16"/>
                  </a:lnTo>
                  <a:lnTo>
                    <a:pt x="24" y="120"/>
                  </a:lnTo>
                  <a:lnTo>
                    <a:pt x="23" y="123"/>
                  </a:lnTo>
                  <a:lnTo>
                    <a:pt x="22" y="126"/>
                  </a:lnTo>
                  <a:lnTo>
                    <a:pt x="19" y="127"/>
                  </a:lnTo>
                  <a:lnTo>
                    <a:pt x="16" y="128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1" name="Freeform 8666">
              <a:extLst>
                <a:ext uri="{FF2B5EF4-FFF2-40B4-BE49-F238E27FC236}">
                  <a16:creationId xmlns:a16="http://schemas.microsoft.com/office/drawing/2014/main" id="{A8693534-71E5-A438-C86A-1358955FA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5541963"/>
              <a:ext cx="63500" cy="25400"/>
            </a:xfrm>
            <a:custGeom>
              <a:avLst/>
              <a:gdLst>
                <a:gd name="T0" fmla="*/ 32 w 40"/>
                <a:gd name="T1" fmla="*/ 16 h 16"/>
                <a:gd name="T2" fmla="*/ 8 w 40"/>
                <a:gd name="T3" fmla="*/ 16 h 16"/>
                <a:gd name="T4" fmla="*/ 5 w 40"/>
                <a:gd name="T5" fmla="*/ 15 h 16"/>
                <a:gd name="T6" fmla="*/ 2 w 40"/>
                <a:gd name="T7" fmla="*/ 14 h 16"/>
                <a:gd name="T8" fmla="*/ 1 w 40"/>
                <a:gd name="T9" fmla="*/ 11 h 16"/>
                <a:gd name="T10" fmla="*/ 0 w 40"/>
                <a:gd name="T11" fmla="*/ 8 h 16"/>
                <a:gd name="T12" fmla="*/ 1 w 40"/>
                <a:gd name="T13" fmla="*/ 4 h 16"/>
                <a:gd name="T14" fmla="*/ 2 w 40"/>
                <a:gd name="T15" fmla="*/ 2 h 16"/>
                <a:gd name="T16" fmla="*/ 5 w 40"/>
                <a:gd name="T17" fmla="*/ 0 h 16"/>
                <a:gd name="T18" fmla="*/ 8 w 40"/>
                <a:gd name="T19" fmla="*/ 0 h 16"/>
                <a:gd name="T20" fmla="*/ 32 w 40"/>
                <a:gd name="T21" fmla="*/ 0 h 16"/>
                <a:gd name="T22" fmla="*/ 35 w 40"/>
                <a:gd name="T23" fmla="*/ 0 h 16"/>
                <a:gd name="T24" fmla="*/ 37 w 40"/>
                <a:gd name="T25" fmla="*/ 2 h 16"/>
                <a:gd name="T26" fmla="*/ 40 w 40"/>
                <a:gd name="T27" fmla="*/ 4 h 16"/>
                <a:gd name="T28" fmla="*/ 40 w 40"/>
                <a:gd name="T29" fmla="*/ 8 h 16"/>
                <a:gd name="T30" fmla="*/ 40 w 40"/>
                <a:gd name="T31" fmla="*/ 11 h 16"/>
                <a:gd name="T32" fmla="*/ 37 w 40"/>
                <a:gd name="T33" fmla="*/ 14 h 16"/>
                <a:gd name="T34" fmla="*/ 35 w 40"/>
                <a:gd name="T35" fmla="*/ 15 h 16"/>
                <a:gd name="T36" fmla="*/ 32 w 40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6">
                  <a:moveTo>
                    <a:pt x="32" y="16"/>
                  </a:move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2" name="Freeform 8667">
              <a:extLst>
                <a:ext uri="{FF2B5EF4-FFF2-40B4-BE49-F238E27FC236}">
                  <a16:creationId xmlns:a16="http://schemas.microsoft.com/office/drawing/2014/main" id="{35B205E1-9551-6D77-FB2A-46B41475F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2225" y="5313363"/>
              <a:ext cx="50800" cy="76200"/>
            </a:xfrm>
            <a:custGeom>
              <a:avLst/>
              <a:gdLst>
                <a:gd name="T0" fmla="*/ 24 w 32"/>
                <a:gd name="T1" fmla="*/ 48 h 48"/>
                <a:gd name="T2" fmla="*/ 15 w 32"/>
                <a:gd name="T3" fmla="*/ 46 h 48"/>
                <a:gd name="T4" fmla="*/ 7 w 32"/>
                <a:gd name="T5" fmla="*/ 41 h 48"/>
                <a:gd name="T6" fmla="*/ 2 w 32"/>
                <a:gd name="T7" fmla="*/ 33 h 48"/>
                <a:gd name="T8" fmla="*/ 0 w 32"/>
                <a:gd name="T9" fmla="*/ 24 h 48"/>
                <a:gd name="T10" fmla="*/ 2 w 32"/>
                <a:gd name="T11" fmla="*/ 15 h 48"/>
                <a:gd name="T12" fmla="*/ 7 w 32"/>
                <a:gd name="T13" fmla="*/ 7 h 48"/>
                <a:gd name="T14" fmla="*/ 15 w 32"/>
                <a:gd name="T15" fmla="*/ 2 h 48"/>
                <a:gd name="T16" fmla="*/ 24 w 32"/>
                <a:gd name="T17" fmla="*/ 0 h 48"/>
                <a:gd name="T18" fmla="*/ 27 w 32"/>
                <a:gd name="T19" fmla="*/ 1 h 48"/>
                <a:gd name="T20" fmla="*/ 30 w 32"/>
                <a:gd name="T21" fmla="*/ 2 h 48"/>
                <a:gd name="T22" fmla="*/ 31 w 32"/>
                <a:gd name="T23" fmla="*/ 5 h 48"/>
                <a:gd name="T24" fmla="*/ 32 w 32"/>
                <a:gd name="T25" fmla="*/ 7 h 48"/>
                <a:gd name="T26" fmla="*/ 31 w 32"/>
                <a:gd name="T27" fmla="*/ 11 h 48"/>
                <a:gd name="T28" fmla="*/ 30 w 32"/>
                <a:gd name="T29" fmla="*/ 14 h 48"/>
                <a:gd name="T30" fmla="*/ 27 w 32"/>
                <a:gd name="T31" fmla="*/ 15 h 48"/>
                <a:gd name="T32" fmla="*/ 24 w 32"/>
                <a:gd name="T33" fmla="*/ 16 h 48"/>
                <a:gd name="T34" fmla="*/ 21 w 32"/>
                <a:gd name="T35" fmla="*/ 17 h 48"/>
                <a:gd name="T36" fmla="*/ 18 w 32"/>
                <a:gd name="T37" fmla="*/ 18 h 48"/>
                <a:gd name="T38" fmla="*/ 17 w 32"/>
                <a:gd name="T39" fmla="*/ 20 h 48"/>
                <a:gd name="T40" fmla="*/ 16 w 32"/>
                <a:gd name="T41" fmla="*/ 24 h 48"/>
                <a:gd name="T42" fmla="*/ 17 w 32"/>
                <a:gd name="T43" fmla="*/ 27 h 48"/>
                <a:gd name="T44" fmla="*/ 18 w 32"/>
                <a:gd name="T45" fmla="*/ 30 h 48"/>
                <a:gd name="T46" fmla="*/ 21 w 32"/>
                <a:gd name="T47" fmla="*/ 31 h 48"/>
                <a:gd name="T48" fmla="*/ 24 w 32"/>
                <a:gd name="T49" fmla="*/ 32 h 48"/>
                <a:gd name="T50" fmla="*/ 27 w 32"/>
                <a:gd name="T51" fmla="*/ 32 h 48"/>
                <a:gd name="T52" fmla="*/ 30 w 32"/>
                <a:gd name="T53" fmla="*/ 34 h 48"/>
                <a:gd name="T54" fmla="*/ 31 w 32"/>
                <a:gd name="T55" fmla="*/ 37 h 48"/>
                <a:gd name="T56" fmla="*/ 32 w 32"/>
                <a:gd name="T57" fmla="*/ 40 h 48"/>
                <a:gd name="T58" fmla="*/ 31 w 32"/>
                <a:gd name="T59" fmla="*/ 43 h 48"/>
                <a:gd name="T60" fmla="*/ 30 w 32"/>
                <a:gd name="T61" fmla="*/ 45 h 48"/>
                <a:gd name="T62" fmla="*/ 27 w 32"/>
                <a:gd name="T63" fmla="*/ 47 h 48"/>
                <a:gd name="T64" fmla="*/ 24 w 32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8">
                  <a:moveTo>
                    <a:pt x="24" y="48"/>
                  </a:moveTo>
                  <a:lnTo>
                    <a:pt x="15" y="46"/>
                  </a:lnTo>
                  <a:lnTo>
                    <a:pt x="7" y="41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2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27" y="15"/>
                  </a:lnTo>
                  <a:lnTo>
                    <a:pt x="24" y="16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8" y="30"/>
                  </a:lnTo>
                  <a:lnTo>
                    <a:pt x="21" y="31"/>
                  </a:lnTo>
                  <a:lnTo>
                    <a:pt x="24" y="32"/>
                  </a:lnTo>
                  <a:lnTo>
                    <a:pt x="27" y="32"/>
                  </a:lnTo>
                  <a:lnTo>
                    <a:pt x="30" y="34"/>
                  </a:lnTo>
                  <a:lnTo>
                    <a:pt x="31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5"/>
                  </a:lnTo>
                  <a:lnTo>
                    <a:pt x="27" y="47"/>
                  </a:lnTo>
                  <a:lnTo>
                    <a:pt x="24" y="4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3" name="Freeform 8668">
              <a:extLst>
                <a:ext uri="{FF2B5EF4-FFF2-40B4-BE49-F238E27FC236}">
                  <a16:creationId xmlns:a16="http://schemas.microsoft.com/office/drawing/2014/main" id="{6E932924-5D93-FBF9-46FB-8B20869F7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7638" y="5313363"/>
              <a:ext cx="52388" cy="76200"/>
            </a:xfrm>
            <a:custGeom>
              <a:avLst/>
              <a:gdLst>
                <a:gd name="T0" fmla="*/ 9 w 33"/>
                <a:gd name="T1" fmla="*/ 48 h 48"/>
                <a:gd name="T2" fmla="*/ 6 w 33"/>
                <a:gd name="T3" fmla="*/ 47 h 48"/>
                <a:gd name="T4" fmla="*/ 4 w 33"/>
                <a:gd name="T5" fmla="*/ 45 h 48"/>
                <a:gd name="T6" fmla="*/ 2 w 33"/>
                <a:gd name="T7" fmla="*/ 43 h 48"/>
                <a:gd name="T8" fmla="*/ 0 w 33"/>
                <a:gd name="T9" fmla="*/ 40 h 48"/>
                <a:gd name="T10" fmla="*/ 2 w 33"/>
                <a:gd name="T11" fmla="*/ 37 h 48"/>
                <a:gd name="T12" fmla="*/ 4 w 33"/>
                <a:gd name="T13" fmla="*/ 34 h 48"/>
                <a:gd name="T14" fmla="*/ 6 w 33"/>
                <a:gd name="T15" fmla="*/ 32 h 48"/>
                <a:gd name="T16" fmla="*/ 9 w 33"/>
                <a:gd name="T17" fmla="*/ 32 h 48"/>
                <a:gd name="T18" fmla="*/ 12 w 33"/>
                <a:gd name="T19" fmla="*/ 31 h 48"/>
                <a:gd name="T20" fmla="*/ 14 w 33"/>
                <a:gd name="T21" fmla="*/ 30 h 48"/>
                <a:gd name="T22" fmla="*/ 17 w 33"/>
                <a:gd name="T23" fmla="*/ 27 h 48"/>
                <a:gd name="T24" fmla="*/ 17 w 33"/>
                <a:gd name="T25" fmla="*/ 24 h 48"/>
                <a:gd name="T26" fmla="*/ 17 w 33"/>
                <a:gd name="T27" fmla="*/ 20 h 48"/>
                <a:gd name="T28" fmla="*/ 14 w 33"/>
                <a:gd name="T29" fmla="*/ 18 h 48"/>
                <a:gd name="T30" fmla="*/ 12 w 33"/>
                <a:gd name="T31" fmla="*/ 17 h 48"/>
                <a:gd name="T32" fmla="*/ 9 w 33"/>
                <a:gd name="T33" fmla="*/ 16 h 48"/>
                <a:gd name="T34" fmla="*/ 6 w 33"/>
                <a:gd name="T35" fmla="*/ 15 h 48"/>
                <a:gd name="T36" fmla="*/ 4 w 33"/>
                <a:gd name="T37" fmla="*/ 14 h 48"/>
                <a:gd name="T38" fmla="*/ 2 w 33"/>
                <a:gd name="T39" fmla="*/ 11 h 48"/>
                <a:gd name="T40" fmla="*/ 0 w 33"/>
                <a:gd name="T41" fmla="*/ 7 h 48"/>
                <a:gd name="T42" fmla="*/ 2 w 33"/>
                <a:gd name="T43" fmla="*/ 5 h 48"/>
                <a:gd name="T44" fmla="*/ 4 w 33"/>
                <a:gd name="T45" fmla="*/ 2 h 48"/>
                <a:gd name="T46" fmla="*/ 6 w 33"/>
                <a:gd name="T47" fmla="*/ 1 h 48"/>
                <a:gd name="T48" fmla="*/ 9 w 33"/>
                <a:gd name="T49" fmla="*/ 0 h 48"/>
                <a:gd name="T50" fmla="*/ 19 w 33"/>
                <a:gd name="T51" fmla="*/ 2 h 48"/>
                <a:gd name="T52" fmla="*/ 26 w 33"/>
                <a:gd name="T53" fmla="*/ 7 h 48"/>
                <a:gd name="T54" fmla="*/ 31 w 33"/>
                <a:gd name="T55" fmla="*/ 15 h 48"/>
                <a:gd name="T56" fmla="*/ 33 w 33"/>
                <a:gd name="T57" fmla="*/ 24 h 48"/>
                <a:gd name="T58" fmla="*/ 31 w 33"/>
                <a:gd name="T59" fmla="*/ 33 h 48"/>
                <a:gd name="T60" fmla="*/ 26 w 33"/>
                <a:gd name="T61" fmla="*/ 41 h 48"/>
                <a:gd name="T62" fmla="*/ 19 w 33"/>
                <a:gd name="T63" fmla="*/ 46 h 48"/>
                <a:gd name="T64" fmla="*/ 9 w 33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" h="48">
                  <a:moveTo>
                    <a:pt x="9" y="48"/>
                  </a:moveTo>
                  <a:lnTo>
                    <a:pt x="6" y="47"/>
                  </a:lnTo>
                  <a:lnTo>
                    <a:pt x="4" y="45"/>
                  </a:lnTo>
                  <a:lnTo>
                    <a:pt x="2" y="43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1"/>
                  </a:lnTo>
                  <a:lnTo>
                    <a:pt x="14" y="30"/>
                  </a:lnTo>
                  <a:lnTo>
                    <a:pt x="17" y="27"/>
                  </a:lnTo>
                  <a:lnTo>
                    <a:pt x="17" y="24"/>
                  </a:lnTo>
                  <a:lnTo>
                    <a:pt x="17" y="20"/>
                  </a:lnTo>
                  <a:lnTo>
                    <a:pt x="14" y="18"/>
                  </a:lnTo>
                  <a:lnTo>
                    <a:pt x="12" y="17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9" y="2"/>
                  </a:lnTo>
                  <a:lnTo>
                    <a:pt x="26" y="7"/>
                  </a:lnTo>
                  <a:lnTo>
                    <a:pt x="31" y="15"/>
                  </a:lnTo>
                  <a:lnTo>
                    <a:pt x="33" y="24"/>
                  </a:lnTo>
                  <a:lnTo>
                    <a:pt x="31" y="33"/>
                  </a:lnTo>
                  <a:lnTo>
                    <a:pt x="26" y="41"/>
                  </a:lnTo>
                  <a:lnTo>
                    <a:pt x="19" y="46"/>
                  </a:lnTo>
                  <a:lnTo>
                    <a:pt x="9" y="4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29" name="Group 3903">
            <a:extLst>
              <a:ext uri="{FF2B5EF4-FFF2-40B4-BE49-F238E27FC236}">
                <a16:creationId xmlns:a16="http://schemas.microsoft.com/office/drawing/2014/main" id="{EB303D13-A513-AF9B-2794-F6133DA5AFAF}"/>
              </a:ext>
            </a:extLst>
          </p:cNvPr>
          <p:cNvGrpSpPr/>
          <p:nvPr/>
        </p:nvGrpSpPr>
        <p:grpSpPr>
          <a:xfrm>
            <a:off x="1845603" y="2283525"/>
            <a:ext cx="1894311" cy="673630"/>
            <a:chOff x="8480220" y="4359627"/>
            <a:chExt cx="2346960" cy="882934"/>
          </a:xfrm>
        </p:grpSpPr>
        <p:cxnSp>
          <p:nvCxnSpPr>
            <p:cNvPr id="32" name="Straight Connector 3940">
              <a:extLst>
                <a:ext uri="{FF2B5EF4-FFF2-40B4-BE49-F238E27FC236}">
                  <a16:creationId xmlns:a16="http://schemas.microsoft.com/office/drawing/2014/main" id="{1A596F2A-5D9B-102A-9E34-1E0FC2417081}"/>
                </a:ext>
              </a:extLst>
            </p:cNvPr>
            <p:cNvCxnSpPr/>
            <p:nvPr/>
          </p:nvCxnSpPr>
          <p:spPr>
            <a:xfrm>
              <a:off x="8480220" y="4359627"/>
              <a:ext cx="0" cy="882934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940">
              <a:extLst>
                <a:ext uri="{FF2B5EF4-FFF2-40B4-BE49-F238E27FC236}">
                  <a16:creationId xmlns:a16="http://schemas.microsoft.com/office/drawing/2014/main" id="{41987F2F-39BB-2B50-4840-7C28A3C8A666}"/>
                </a:ext>
              </a:extLst>
            </p:cNvPr>
            <p:cNvCxnSpPr/>
            <p:nvPr/>
          </p:nvCxnSpPr>
          <p:spPr>
            <a:xfrm>
              <a:off x="9745140" y="4359627"/>
              <a:ext cx="0" cy="882934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940">
              <a:extLst>
                <a:ext uri="{FF2B5EF4-FFF2-40B4-BE49-F238E27FC236}">
                  <a16:creationId xmlns:a16="http://schemas.microsoft.com/office/drawing/2014/main" id="{D6E9B48B-1E83-5288-D083-F8F430D78D8E}"/>
                </a:ext>
              </a:extLst>
            </p:cNvPr>
            <p:cNvCxnSpPr/>
            <p:nvPr/>
          </p:nvCxnSpPr>
          <p:spPr>
            <a:xfrm>
              <a:off x="10827180" y="4359627"/>
              <a:ext cx="0" cy="882934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ymek mowy: prostokąt z zaokrąglonymi rogami 15">
            <a:extLst>
              <a:ext uri="{FF2B5EF4-FFF2-40B4-BE49-F238E27FC236}">
                <a16:creationId xmlns:a16="http://schemas.microsoft.com/office/drawing/2014/main" id="{570ECD16-1F20-5138-325A-2F3785799517}"/>
              </a:ext>
            </a:extLst>
          </p:cNvPr>
          <p:cNvSpPr/>
          <p:nvPr/>
        </p:nvSpPr>
        <p:spPr>
          <a:xfrm>
            <a:off x="727762" y="1996181"/>
            <a:ext cx="4210047" cy="1141658"/>
          </a:xfrm>
          <a:prstGeom prst="wedgeRoundRectCallout">
            <a:avLst>
              <a:gd name="adj1" fmla="val 63556"/>
              <a:gd name="adj2" fmla="val 56686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7">
              <a:solidFill>
                <a:schemeClr val="tx1"/>
              </a:solidFill>
            </a:endParaRPr>
          </a:p>
        </p:txBody>
      </p:sp>
      <p:graphicFrame>
        <p:nvGraphicFramePr>
          <p:cNvPr id="81" name="Diagram 80">
            <a:extLst>
              <a:ext uri="{FF2B5EF4-FFF2-40B4-BE49-F238E27FC236}">
                <a16:creationId xmlns:a16="http://schemas.microsoft.com/office/drawing/2014/main" id="{54C8E05A-2FE6-C905-6E13-398EF2358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935720"/>
              </p:ext>
            </p:extLst>
          </p:nvPr>
        </p:nvGraphicFramePr>
        <p:xfrm>
          <a:off x="907019" y="3700075"/>
          <a:ext cx="3844229" cy="69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2" name="Dymek mowy: prostokąt z zaokrąglonymi rogami 81">
            <a:extLst>
              <a:ext uri="{FF2B5EF4-FFF2-40B4-BE49-F238E27FC236}">
                <a16:creationId xmlns:a16="http://schemas.microsoft.com/office/drawing/2014/main" id="{02807473-0A5E-AD76-2A57-01B3EB396FD4}"/>
              </a:ext>
            </a:extLst>
          </p:cNvPr>
          <p:cNvSpPr/>
          <p:nvPr/>
        </p:nvSpPr>
        <p:spPr>
          <a:xfrm>
            <a:off x="728036" y="3472016"/>
            <a:ext cx="4210047" cy="1049913"/>
          </a:xfrm>
          <a:prstGeom prst="wedgeRoundRectCallout">
            <a:avLst>
              <a:gd name="adj1" fmla="val 62877"/>
              <a:gd name="adj2" fmla="val -47603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7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A461D495-240E-CCF5-C368-CAE724CDE113}"/>
              </a:ext>
            </a:extLst>
          </p:cNvPr>
          <p:cNvGrpSpPr/>
          <p:nvPr/>
        </p:nvGrpSpPr>
        <p:grpSpPr>
          <a:xfrm>
            <a:off x="5686801" y="1282294"/>
            <a:ext cx="2585355" cy="3444807"/>
            <a:chOff x="7136886" y="779088"/>
            <a:chExt cx="4153302" cy="5533989"/>
          </a:xfrm>
        </p:grpSpPr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124465E9-A99F-76DD-584F-148162D9F367}"/>
                </a:ext>
              </a:extLst>
            </p:cNvPr>
            <p:cNvGrpSpPr/>
            <p:nvPr/>
          </p:nvGrpSpPr>
          <p:grpSpPr>
            <a:xfrm>
              <a:off x="7136886" y="779088"/>
              <a:ext cx="4153302" cy="5533989"/>
              <a:chOff x="331797" y="1463395"/>
              <a:chExt cx="1458903" cy="4419778"/>
            </a:xfrm>
          </p:grpSpPr>
          <p:sp>
            <p:nvSpPr>
              <p:cNvPr id="30" name="Prostokąt 29"/>
              <p:cNvSpPr/>
              <p:nvPr/>
            </p:nvSpPr>
            <p:spPr>
              <a:xfrm>
                <a:off x="346095" y="2659772"/>
                <a:ext cx="1444605" cy="7443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37176" tIns="68588" rIns="137176" bIns="685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371737">
                  <a:defRPr/>
                </a:pPr>
                <a:r>
                  <a:rPr lang="pl-PL" sz="1500" b="1" dirty="0">
                    <a:solidFill>
                      <a:schemeClr val="bg1"/>
                    </a:solidFill>
                    <a:latin typeface="+mj-lt"/>
                    <a:ea typeface="Calibri"/>
                  </a:rPr>
                  <a:t>BGK</a:t>
                </a:r>
              </a:p>
            </p:txBody>
          </p:sp>
          <p:sp>
            <p:nvSpPr>
              <p:cNvPr id="31" name="Prostokąt 30"/>
              <p:cNvSpPr/>
              <p:nvPr/>
            </p:nvSpPr>
            <p:spPr>
              <a:xfrm>
                <a:off x="331797" y="5158447"/>
                <a:ext cx="1455773" cy="72472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="horz" wrap="square" lIns="137176" tIns="68588" rIns="137176" bIns="685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371737">
                  <a:lnSpc>
                    <a:spcPct val="115000"/>
                  </a:lnSpc>
                  <a:spcAft>
                    <a:spcPts val="1500"/>
                  </a:spcAft>
                  <a:defRPr/>
                </a:pPr>
                <a:r>
                  <a:rPr lang="pl-PL" sz="1600" b="1" dirty="0">
                    <a:solidFill>
                      <a:schemeClr val="bg1"/>
                    </a:solidFill>
                    <a:latin typeface="+mj-lt"/>
                    <a:ea typeface="Calibri"/>
                  </a:rPr>
                  <a:t>Klient</a:t>
                </a:r>
                <a:endParaRPr lang="pl-PL" sz="1800" b="1" dirty="0">
                  <a:solidFill>
                    <a:schemeClr val="bg1"/>
                  </a:solidFill>
                  <a:latin typeface="+mj-lt"/>
                  <a:ea typeface="Calibri"/>
                </a:endParaRPr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346095" y="1463395"/>
                <a:ext cx="1444605" cy="771713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square" lIns="137176" tIns="68588" rIns="137176" bIns="685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371737">
                  <a:defRPr/>
                </a:pPr>
                <a:r>
                  <a:rPr lang="pl-PL" sz="1500" b="1" dirty="0">
                    <a:solidFill>
                      <a:schemeClr val="tx2"/>
                    </a:solidFill>
                    <a:latin typeface="+mj-lt"/>
                    <a:ea typeface="Calibri"/>
                  </a:rPr>
                  <a:t>Sponsor </a:t>
                </a:r>
                <a:br>
                  <a:rPr lang="pl-PL" sz="1500" b="1" dirty="0">
                    <a:solidFill>
                      <a:schemeClr val="tx2"/>
                    </a:solidFill>
                    <a:latin typeface="+mj-lt"/>
                    <a:ea typeface="Calibri"/>
                  </a:rPr>
                </a:br>
                <a:r>
                  <a:rPr lang="pl-PL" sz="1500" b="1" dirty="0">
                    <a:solidFill>
                      <a:schemeClr val="tx2"/>
                    </a:solidFill>
                    <a:latin typeface="+mj-lt"/>
                    <a:ea typeface="Calibri"/>
                  </a:rPr>
                  <a:t>(Zarząd Województwa)</a:t>
                </a:r>
              </a:p>
            </p:txBody>
          </p:sp>
          <p:sp>
            <p:nvSpPr>
              <p:cNvPr id="59" name="Prostokąt 33"/>
              <p:cNvSpPr/>
              <p:nvPr/>
            </p:nvSpPr>
            <p:spPr>
              <a:xfrm>
                <a:off x="331797" y="3844108"/>
                <a:ext cx="1444605" cy="75453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="horz" wrap="square" lIns="54006" tIns="54006" rIns="54006" bIns="5400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371737">
                  <a:defRPr/>
                </a:pPr>
                <a:r>
                  <a:rPr lang="pl-PL" sz="1500" b="1" dirty="0">
                    <a:solidFill>
                      <a:schemeClr val="tx2"/>
                    </a:solidFill>
                    <a:latin typeface="+mj-lt"/>
                    <a:ea typeface="Calibri"/>
                  </a:rPr>
                  <a:t>Partner finansujący</a:t>
                </a:r>
              </a:p>
            </p:txBody>
          </p:sp>
          <p:cxnSp>
            <p:nvCxnSpPr>
              <p:cNvPr id="185" name="Straight Arrow Connector 67"/>
              <p:cNvCxnSpPr>
                <a:cxnSpLocks/>
              </p:cNvCxnSpPr>
              <p:nvPr/>
            </p:nvCxnSpPr>
            <p:spPr>
              <a:xfrm rot="5400000">
                <a:off x="289444" y="3686911"/>
                <a:ext cx="581153" cy="1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67"/>
              <p:cNvCxnSpPr>
                <a:cxnSpLocks/>
              </p:cNvCxnSpPr>
              <p:nvPr/>
            </p:nvCxnSpPr>
            <p:spPr>
              <a:xfrm rot="16200000" flipH="1">
                <a:off x="177494" y="4949807"/>
                <a:ext cx="805050" cy="1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67"/>
              <p:cNvCxnSpPr>
                <a:cxnSpLocks/>
              </p:cNvCxnSpPr>
              <p:nvPr/>
            </p:nvCxnSpPr>
            <p:spPr>
              <a:xfrm rot="5400000">
                <a:off x="323884" y="2449883"/>
                <a:ext cx="512099" cy="173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3" name="Straight Arrow Connector 67">
              <a:extLst>
                <a:ext uri="{FF2B5EF4-FFF2-40B4-BE49-F238E27FC236}">
                  <a16:creationId xmlns:a16="http://schemas.microsoft.com/office/drawing/2014/main" id="{8BD6BEDE-2548-7DAC-D993-B3B672206F2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847868" y="5095641"/>
              <a:ext cx="1008000" cy="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0471D5-75DA-7E4C-57C6-02A16F2F9F0D}"/>
              </a:ext>
            </a:extLst>
          </p:cNvPr>
          <p:cNvSpPr txBox="1"/>
          <p:nvPr/>
        </p:nvSpPr>
        <p:spPr>
          <a:xfrm>
            <a:off x="6115595" y="3741798"/>
            <a:ext cx="782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schemeClr val="tx2"/>
                </a:solidFill>
              </a:rPr>
              <a:t>wypłata pożyczki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E037372-5D3A-D2D7-AF16-EDB257C713AA}"/>
              </a:ext>
            </a:extLst>
          </p:cNvPr>
          <p:cNvSpPr txBox="1"/>
          <p:nvPr/>
        </p:nvSpPr>
        <p:spPr>
          <a:xfrm>
            <a:off x="7688068" y="3764691"/>
            <a:ext cx="782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schemeClr val="tx2"/>
                </a:solidFill>
              </a:rPr>
              <a:t>spłata pożyczki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A799FF86-5EE1-4E12-D7D1-6435C9C7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100" dirty="0"/>
              <a:t>Jaki jest model dystrybucji pożyczek?</a:t>
            </a:r>
            <a:br>
              <a:rPr lang="pl-PL" sz="2100" dirty="0"/>
            </a:b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Przez Partnerów Finansujących</a:t>
            </a:r>
            <a:br>
              <a:rPr lang="pl-PL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27604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81" grpId="0">
        <p:bldAsOne/>
      </p:bldGraphic>
      <p:bldP spid="8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B3142-00A5-70D9-67B5-3248D402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174E87-616C-5FA1-2542-5975D33ADCE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57896"/>
            <a:r>
              <a:rPr lang="pl-PL" sz="21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Kredyt rynkowy vs pożyczka</a:t>
            </a:r>
            <a:endParaRPr lang="en-US" sz="21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59B8F39-F87B-40CE-C45C-7C7A84213A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5C29FB-353D-78CF-682D-B06B5A54B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030001"/>
              </p:ext>
            </p:extLst>
          </p:nvPr>
        </p:nvGraphicFramePr>
        <p:xfrm>
          <a:off x="847501" y="1131590"/>
          <a:ext cx="7587054" cy="231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1AF00A40-DB89-2486-551B-D929B6F2A56C}"/>
              </a:ext>
            </a:extLst>
          </p:cNvPr>
          <p:cNvSpPr/>
          <p:nvPr/>
        </p:nvSpPr>
        <p:spPr>
          <a:xfrm>
            <a:off x="847499" y="3582700"/>
            <a:ext cx="7418507" cy="1052868"/>
          </a:xfrm>
          <a:prstGeom prst="rect">
            <a:avLst/>
          </a:prstGeom>
          <a:solidFill>
            <a:schemeClr val="bg1">
              <a:lumMod val="95000"/>
              <a:alpha val="87059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Aft>
                <a:spcPts val="450"/>
              </a:spcAft>
            </a:pPr>
            <a:r>
              <a:rPr lang="pl-PL" sz="1057" b="1" dirty="0">
                <a:solidFill>
                  <a:schemeClr val="tx1"/>
                </a:solidFill>
              </a:rPr>
              <a:t>Przykład</a:t>
            </a:r>
          </a:p>
          <a:p>
            <a:pPr lvl="1"/>
            <a:r>
              <a:rPr lang="pl-PL" sz="1057" dirty="0">
                <a:solidFill>
                  <a:schemeClr val="tx1"/>
                </a:solidFill>
              </a:rPr>
              <a:t>Pożyczka 1 mln zł, oprocentowanie 1%, karencja 12 m-</a:t>
            </a:r>
            <a:r>
              <a:rPr lang="pl-PL" sz="1057" dirty="0" err="1">
                <a:solidFill>
                  <a:schemeClr val="tx1"/>
                </a:solidFill>
              </a:rPr>
              <a:t>cy</a:t>
            </a:r>
            <a:r>
              <a:rPr lang="pl-PL" sz="1057" dirty="0">
                <a:solidFill>
                  <a:schemeClr val="tx1"/>
                </a:solidFill>
              </a:rPr>
              <a:t>, spłata 15 lat, dotacja 30%</a:t>
            </a:r>
          </a:p>
          <a:p>
            <a:pPr lvl="1"/>
            <a:r>
              <a:rPr lang="pl-PL" sz="1057" dirty="0">
                <a:solidFill>
                  <a:schemeClr val="tx1"/>
                </a:solidFill>
              </a:rPr>
              <a:t>Rata = 4,4k / m-c po 1. roku, 0 zł / m-c przez pierwszy rok</a:t>
            </a:r>
          </a:p>
          <a:p>
            <a:pPr lvl="1"/>
            <a:r>
              <a:rPr lang="pl-PL" sz="1057" dirty="0">
                <a:solidFill>
                  <a:schemeClr val="tx1"/>
                </a:solidFill>
              </a:rPr>
              <a:t>Całkowity koszt ok. 750 tys. zł</a:t>
            </a:r>
            <a:endParaRPr lang="en-US" sz="1057" dirty="0">
              <a:solidFill>
                <a:schemeClr val="tx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0CA9783-CB09-1629-8593-53FC539D1AFD}"/>
              </a:ext>
            </a:extLst>
          </p:cNvPr>
          <p:cNvSpPr txBox="1"/>
          <p:nvPr/>
        </p:nvSpPr>
        <p:spPr>
          <a:xfrm>
            <a:off x="4333875" y="4698936"/>
            <a:ext cx="39321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*Dotacja dostępna jest w wybranych produktach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58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2A03D-5463-01B2-CC70-864C0B6A5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CE37FA72-8699-DB7F-FFB4-37117E5FB65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57896"/>
            <a:r>
              <a:rPr lang="pl-PL" sz="21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Klasyczna dotacja vs pożyczka</a:t>
            </a:r>
            <a:endParaRPr lang="en-US" sz="21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7173E7-8C46-15EB-1B06-B7A6CA4ED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1433401-7CD3-8E5C-4260-4AEE631CD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639143"/>
              </p:ext>
            </p:extLst>
          </p:nvPr>
        </p:nvGraphicFramePr>
        <p:xfrm>
          <a:off x="539552" y="1203598"/>
          <a:ext cx="7726454" cy="3326464"/>
        </p:xfrm>
        <a:graphic>
          <a:graphicData uri="http://schemas.openxmlformats.org/drawingml/2006/table">
            <a:tbl>
              <a:tblPr/>
              <a:tblGrid>
                <a:gridCol w="4747582">
                  <a:extLst>
                    <a:ext uri="{9D8B030D-6E8A-4147-A177-3AD203B41FA5}">
                      <a16:colId xmlns:a16="http://schemas.microsoft.com/office/drawing/2014/main" val="2314212919"/>
                    </a:ext>
                  </a:extLst>
                </a:gridCol>
                <a:gridCol w="1489436">
                  <a:extLst>
                    <a:ext uri="{9D8B030D-6E8A-4147-A177-3AD203B41FA5}">
                      <a16:colId xmlns:a16="http://schemas.microsoft.com/office/drawing/2014/main" val="2749637311"/>
                    </a:ext>
                  </a:extLst>
                </a:gridCol>
                <a:gridCol w="1489436">
                  <a:extLst>
                    <a:ext uri="{9D8B030D-6E8A-4147-A177-3AD203B41FA5}">
                      <a16:colId xmlns:a16="http://schemas.microsoft.com/office/drawing/2014/main" val="2771806310"/>
                    </a:ext>
                  </a:extLst>
                </a:gridCol>
              </a:tblGrid>
              <a:tr h="35397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400" b="1" kern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klasyczna dotacja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400" b="1" kern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pożyczka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635396"/>
                  </a:ext>
                </a:extLst>
              </a:tr>
              <a:tr h="374786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czy to pieniądze bezzwrotne?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t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pl-PL" sz="11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Sama pożyczka nie, </a:t>
                      </a:r>
                    </a:p>
                    <a:p>
                      <a:pPr algn="ctr" fontAlgn="t">
                        <a:buNone/>
                      </a:pPr>
                      <a:r>
                        <a:rPr lang="pl-PL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ale możliwa dotacja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638107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czy na mój pomysł znajdę finansowanie?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t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pl-PL" sz="11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Duża szansa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028632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czy mogę już złożyć wniosek?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buNone/>
                      </a:pPr>
                      <a:r>
                        <a:rPr lang="pl-PL" sz="11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??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296078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 łatwiej pozyskać?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pl-PL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buFont typeface="Wingdings" panose="05000000000000000000" pitchFamily="2" charset="2"/>
                        <a:buNone/>
                      </a:pPr>
                      <a:r>
                        <a:rPr lang="pl-PL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34282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gdzie bardziej elastyczne przeznaczenie?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pl-PL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467217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gdzie mniej uciążliwa kontrola?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pl-PL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49374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czy jest zasada konkurencyjności?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pl-PL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Nie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00903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czy muszę wnieść własne pieniądze lub wziąć kredyt?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20-80%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Nie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448382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gdzie szybciej zrealizuję inwestycję i zacznę zarabiać?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l-PL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386636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gdzie lepsza samodyscyplina?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l-PL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90105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gdzie mniej nerwów?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l-PL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✓</a:t>
                      </a:r>
                      <a:r>
                        <a:rPr lang="pl-PL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✓✓</a:t>
                      </a:r>
                      <a:endParaRPr kumimoji="0" lang="pl-PL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283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7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763</TotalTime>
  <Words>921</Words>
  <Application>Microsoft Office PowerPoint</Application>
  <PresentationFormat>Pokaz na ekranie (16:9)</PresentationFormat>
  <Paragraphs>239</Paragraphs>
  <Slides>16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Aptos ExtraBold</vt:lpstr>
      <vt:lpstr>Arial</vt:lpstr>
      <vt:lpstr>Calibri</vt:lpstr>
      <vt:lpstr>Open Sans</vt:lpstr>
      <vt:lpstr>Symbol</vt:lpstr>
      <vt:lpstr>Wingdings</vt:lpstr>
      <vt:lpstr>Motyw pakietu Office</vt:lpstr>
      <vt:lpstr>Oferta preferencyjnych pożyczek unijnych</vt:lpstr>
      <vt:lpstr>O czym będę mówić?</vt:lpstr>
      <vt:lpstr>Czym są pożyczki unijne?  </vt:lpstr>
      <vt:lpstr>Kto i na co może otrzymać pożyczkę?</vt:lpstr>
      <vt:lpstr>Skąd i gdzie są pożyczki unijne?  </vt:lpstr>
      <vt:lpstr>Jakie to kwoty?</vt:lpstr>
      <vt:lpstr>Jaki jest model dystrybucji pożyczek? Przez Partnerów Finansujących </vt:lpstr>
      <vt:lpstr>Kredyt rynkowy vs pożyczka</vt:lpstr>
      <vt:lpstr>Klasyczna dotacja vs pożyczka</vt:lpstr>
      <vt:lpstr>Obsługa pożyczki</vt:lpstr>
      <vt:lpstr>Pożyczka na poprawę efektywności energetycznej dla przedsiębiorstw </vt:lpstr>
      <vt:lpstr>Pożyczka na OZE </vt:lpstr>
      <vt:lpstr>Pożyczka GOZ z dotacją </vt:lpstr>
      <vt:lpstr>Dotacje</vt:lpstr>
      <vt:lpstr>Gdzie znajdę więcej informacji?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Paweł Kowalczyk</cp:lastModifiedBy>
  <cp:revision>131</cp:revision>
  <dcterms:created xsi:type="dcterms:W3CDTF">2022-06-22T09:40:44Z</dcterms:created>
  <dcterms:modified xsi:type="dcterms:W3CDTF">2026-06-11T12:49:16Z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480ff4e-5ef0-410f-9bc0-1309a3e91176_Enabled">
    <vt:lpwstr>true</vt:lpwstr>
  </property>
  <property fmtid="{D5CDD505-2E9C-101B-9397-08002B2CF9AE}" pid="3" name="MSIP_Label_d480ff4e-5ef0-410f-9bc0-1309a3e91176_SetDate">
    <vt:lpwstr>2026-05-06T11:20:21Z</vt:lpwstr>
  </property>
  <property fmtid="{D5CDD505-2E9C-101B-9397-08002B2CF9AE}" pid="4" name="MSIP_Label_d480ff4e-5ef0-410f-9bc0-1309a3e91176_Method">
    <vt:lpwstr>Standard</vt:lpwstr>
  </property>
  <property fmtid="{D5CDD505-2E9C-101B-9397-08002B2CF9AE}" pid="5" name="MSIP_Label_d480ff4e-5ef0-410f-9bc0-1309a3e91176_Name">
    <vt:lpwstr>DC_Ograniczony dostęp</vt:lpwstr>
  </property>
  <property fmtid="{D5CDD505-2E9C-101B-9397-08002B2CF9AE}" pid="6" name="MSIP_Label_d480ff4e-5ef0-410f-9bc0-1309a3e91176_SiteId">
    <vt:lpwstr>29bb5b9c-200a-4906-89ef-c651c86ab301</vt:lpwstr>
  </property>
  <property fmtid="{D5CDD505-2E9C-101B-9397-08002B2CF9AE}" pid="7" name="MSIP_Label_d480ff4e-5ef0-410f-9bc0-1309a3e91176_ActionId">
    <vt:lpwstr>73663355-bcc1-4866-8554-76a7683e4ac5</vt:lpwstr>
  </property>
  <property fmtid="{D5CDD505-2E9C-101B-9397-08002B2CF9AE}" pid="8" name="MSIP_Label_d480ff4e-5ef0-410f-9bc0-1309a3e91176_ContentBits">
    <vt:lpwstr>3</vt:lpwstr>
  </property>
  <property fmtid="{D5CDD505-2E9C-101B-9397-08002B2CF9AE}" pid="9" name="MSIP_Label_d480ff4e-5ef0-410f-9bc0-1309a3e91176_Tag">
    <vt:lpwstr>10, 3, 0, 1</vt:lpwstr>
  </property>
  <property fmtid="{D5CDD505-2E9C-101B-9397-08002B2CF9AE}" pid="10" name="ClassificationContentMarkingFooterLocations">
    <vt:lpwstr>Motyw pakietu Office:9</vt:lpwstr>
  </property>
  <property fmtid="{D5CDD505-2E9C-101B-9397-08002B2CF9AE}" pid="11" name="ClassificationContentMarkingFooterText">
    <vt:lpwstr>Ograniczony dostęp</vt:lpwstr>
  </property>
  <property fmtid="{D5CDD505-2E9C-101B-9397-08002B2CF9AE}" pid="12" name="ClassificationContentMarkingHeaderLocations">
    <vt:lpwstr>Motyw pakietu Office:8</vt:lpwstr>
  </property>
  <property fmtid="{D5CDD505-2E9C-101B-9397-08002B2CF9AE}" pid="13" name="ClassificationContentMarkingHeaderText">
    <vt:lpwstr>Ograniczony dostęp</vt:lpwstr>
  </property>
</Properties>
</file>